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</p:sldMasterIdLst>
  <p:notesMasterIdLst>
    <p:notesMasterId r:id="rId10"/>
  </p:notesMasterIdLst>
  <p:handoutMasterIdLst>
    <p:handoutMasterId r:id="rId11"/>
  </p:handoutMasterIdLst>
  <p:sldIdLst>
    <p:sldId id="526" r:id="rId5"/>
    <p:sldId id="536" r:id="rId6"/>
    <p:sldId id="530" r:id="rId7"/>
    <p:sldId id="531" r:id="rId8"/>
    <p:sldId id="377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x, Andria /US" initials="CA/" lastIdx="1" clrIdx="0">
    <p:extLst>
      <p:ext uri="{19B8F6BF-5375-455C-9EA6-DF929625EA0E}">
        <p15:presenceInfo xmlns:p15="http://schemas.microsoft.com/office/powerpoint/2012/main" userId="S::Andria.Cox@sanofi.com::a314c419-b842-4d47-bf51-ac9b7d48c1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004C"/>
    <a:srgbClr val="E9E6ED"/>
    <a:srgbClr val="F5F5F5"/>
    <a:srgbClr val="FFFFFF"/>
    <a:srgbClr val="F5F3F8"/>
    <a:srgbClr val="FFF3CF"/>
    <a:srgbClr val="FFE6A0"/>
    <a:srgbClr val="FFDA70"/>
    <a:srgbClr val="FFC111"/>
    <a:srgbClr val="EE6B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800B559-55DF-4324-A70D-7A5FB1BD5379}">
  <a:tblStyle styleId="{F800B559-55DF-4324-A70D-7A5FB1BD5379}" styleName="Sanofi">
    <a:wholeTbl>
      <a:tcTxStyle>
        <a:fontRef idx="minor">
          <a:schemeClr val="dk1"/>
        </a:fontRef>
        <a:schemeClr val="dk1"/>
      </a:tcTxStyle>
      <a:tcStyle>
        <a:tcBdr>
          <a:left>
            <a:ln w="2500" cmpd="sng">
              <a:solidFill>
                <a:schemeClr val="lt2"/>
              </a:solidFill>
            </a:ln>
          </a:left>
          <a:right>
            <a:ln w="2500" cmpd="sng">
              <a:solidFill>
                <a:schemeClr val="lt2"/>
              </a:solidFill>
            </a:ln>
          </a:right>
          <a:top>
            <a:ln w="2500" cmpd="sng">
              <a:solidFill>
                <a:schemeClr val="lt2"/>
              </a:solidFill>
            </a:ln>
          </a:top>
          <a:bottom>
            <a:ln w="2500" cmpd="sng">
              <a:solidFill>
                <a:schemeClr val="lt2"/>
              </a:solidFill>
            </a:ln>
          </a:bottom>
          <a:insideH>
            <a:ln w="2500" cmpd="sng">
              <a:solidFill>
                <a:schemeClr val="lt2"/>
              </a:solidFill>
            </a:ln>
          </a:insideH>
          <a:insideV>
            <a:ln w="2500" cmpd="sng">
              <a:solidFill>
                <a:schemeClr val="lt2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>
          <a:left>
            <a:ln w="2500" cmpd="sng">
              <a:solidFill>
                <a:schemeClr val="lt1"/>
              </a:solidFill>
            </a:ln>
          </a:left>
          <a:right>
            <a:ln w="2500" cmpd="sng">
              <a:solidFill>
                <a:schemeClr val="lt1"/>
              </a:solidFill>
            </a:ln>
          </a:right>
          <a:top>
            <a:ln w="2500" cmpd="sng">
              <a:solidFill>
                <a:schemeClr val="lt1"/>
              </a:solidFill>
            </a:ln>
          </a:top>
          <a:bottom>
            <a:ln w="2500" cmpd="sng">
              <a:solidFill>
                <a:schemeClr val="lt1"/>
              </a:solidFill>
            </a:ln>
          </a:bottom>
          <a:insideH>
            <a:ln w="2500" cmpd="sng">
              <a:solidFill>
                <a:schemeClr val="lt1"/>
              </a:solidFill>
            </a:ln>
          </a:insideH>
          <a:insideV>
            <a:ln w="2500" cmpd="sng">
              <a:solidFill>
                <a:schemeClr val="lt1"/>
              </a:solidFill>
            </a:ln>
          </a:insideV>
        </a:tcBdr>
        <a:fill>
          <a:solidFill>
            <a:schemeClr val="dk2"/>
          </a:solidFill>
        </a:fill>
      </a:tcStyle>
    </a:band1H>
    <a:band2H>
      <a:tcStyle>
        <a:tcBdr/>
      </a:tcStyle>
    </a:band2H>
    <a:band1V>
      <a:tcStyle>
        <a:tcBdr>
          <a:left>
            <a:ln w="2500" cmpd="sng">
              <a:solidFill>
                <a:schemeClr val="lt1"/>
              </a:solidFill>
            </a:ln>
          </a:left>
          <a:right>
            <a:ln w="2500" cmpd="sng">
              <a:solidFill>
                <a:schemeClr val="lt1"/>
              </a:solidFill>
            </a:ln>
          </a:right>
          <a:top>
            <a:ln w="2500" cmpd="sng">
              <a:solidFill>
                <a:schemeClr val="lt1"/>
              </a:solidFill>
            </a:ln>
          </a:top>
          <a:bottom>
            <a:ln w="2500" cmpd="sng">
              <a:solidFill>
                <a:schemeClr val="lt1"/>
              </a:solidFill>
            </a:ln>
          </a:bottom>
          <a:insideH>
            <a:ln w="2500" cmpd="sng">
              <a:solidFill>
                <a:schemeClr val="lt1"/>
              </a:solidFill>
            </a:ln>
          </a:insideH>
          <a:insideV>
            <a:ln w="2500" cmpd="sng">
              <a:solidFill>
                <a:schemeClr val="lt1"/>
              </a:solidFill>
            </a:ln>
          </a:insideV>
        </a:tcBdr>
        <a:fill>
          <a:solidFill>
            <a:schemeClr val="dk2"/>
          </a:solidFill>
        </a:fill>
      </a:tcStyle>
    </a:band1V>
    <a:band2V>
      <a:tcStyle>
        <a:tcBdr/>
      </a:tcStyle>
    </a:band2V>
    <a:lastCol>
      <a:tcTxStyle b="off">
        <a:fontRef idx="minor">
          <a:schemeClr val="dk1"/>
        </a:fontRef>
        <a:schemeClr val="dk1"/>
      </a:tcTxStyle>
      <a:tcStyle>
        <a:tcBdr/>
        <a:fill>
          <a:solidFill>
            <a:schemeClr val="dk2"/>
          </a:solidFill>
        </a:fill>
      </a:tcStyle>
    </a:lastCol>
    <a:firstCol>
      <a:tcTxStyle b="off">
        <a:fontRef idx="minor">
          <a:schemeClr val="dk1"/>
        </a:fontRef>
        <a:schemeClr val="dk1"/>
      </a:tcTxStyle>
      <a:tcStyle>
        <a:tcBdr/>
        <a:fill>
          <a:solidFill>
            <a:schemeClr val="dk2"/>
          </a:solidFill>
        </a:fill>
      </a:tcStyle>
    </a:firstCol>
    <a:lastRow>
      <a:tcTxStyle b="on">
        <a:fontRef idx="major">
          <a:schemeClr val="dk1"/>
        </a:fontRef>
        <a:schemeClr val="dk1"/>
      </a:tcTxStyle>
      <a:tcStyle>
        <a:tcBdr/>
        <a:fill>
          <a:solidFill>
            <a:schemeClr val="dk2"/>
          </a:solidFill>
        </a:fill>
      </a:tcStyle>
    </a:lastRow>
    <a:firstRow>
      <a:tcTxStyle b="off">
        <a:fontRef idx="major">
          <a:schemeClr val="lt2"/>
        </a:fontRef>
        <a:schemeClr val="lt2"/>
      </a:tcTxStyle>
      <a:tcStyle>
        <a:tcBdr>
          <a:bottom>
            <a:ln w="36000" cmpd="sng">
              <a:solidFill>
                <a:schemeClr val="accent2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581" autoAdjust="0"/>
  </p:normalViewPr>
  <p:slideViewPr>
    <p:cSldViewPr snapToGrid="0" showGuides="1">
      <p:cViewPr varScale="1">
        <p:scale>
          <a:sx n="90" d="100"/>
          <a:sy n="90" d="100"/>
        </p:scale>
        <p:origin x="75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396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3C5A8E8-CFFD-8244-99C5-C59695B7B5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42097A3-5546-824A-82FF-3390AD25DF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95986D-8BE5-CF41-BDD9-ABAFDA2F44C7}" type="datetimeFigureOut">
              <a:rPr lang="fr-FR" smtClean="0"/>
              <a:t>10/10/2022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0FF6B0C-B1BA-F042-9223-AFA5A1E54C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D5FA54A-F961-0E49-BD8F-3E49E88675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DFDA78-543E-4D49-948C-0112778612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381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6454-8C49-4AFA-8B67-E69B53E09A31}" type="datetimeFigureOut">
              <a:rPr lang="fr-FR" smtClean="0"/>
              <a:t>10/10/2022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76107-2EC1-4836-BBE2-B29C7F5CEA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472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Logo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que 7">
            <a:extLst>
              <a:ext uri="{FF2B5EF4-FFF2-40B4-BE49-F238E27FC236}">
                <a16:creationId xmlns:a16="http://schemas.microsoft.com/office/drawing/2014/main" id="{5569CE8B-04AF-468F-B800-7ECF09FD6C9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236582" y="2227950"/>
            <a:ext cx="2670837" cy="687600"/>
            <a:chOff x="4767702" y="-472136"/>
            <a:chExt cx="745525" cy="191931"/>
          </a:xfrm>
          <a:solidFill>
            <a:srgbClr val="FFFFFF"/>
          </a:solidFill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862ADC4-857D-4471-A871-BD1A38FB23C1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3473CDDD-9034-4972-B890-4C267C13F06F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>
                <a:solidFill>
                  <a:schemeClr val="accent2"/>
                </a:solidFill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FA4CC508-0E53-4122-BCBD-4E37F1B71C30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50986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Logo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que 7">
            <a:extLst>
              <a:ext uri="{FF2B5EF4-FFF2-40B4-BE49-F238E27FC236}">
                <a16:creationId xmlns:a16="http://schemas.microsoft.com/office/drawing/2014/main" id="{AAE34BD0-96F3-484E-823D-846BCF7077C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236582" y="2227950"/>
            <a:ext cx="2670837" cy="687600"/>
            <a:chOff x="4767702" y="-472136"/>
            <a:chExt cx="745525" cy="191931"/>
          </a:xfrm>
          <a:solidFill>
            <a:schemeClr val="bg1"/>
          </a:solidFill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B5ACEFF7-2172-4E31-95A5-2822B762DCC8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56C511D-58A1-442A-9FDB-13B83505C8E1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>
                <a:solidFill>
                  <a:schemeClr val="accent2"/>
                </a:solidFill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33BB5D3E-7EA3-4217-8524-E90CF2B6AC62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15784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graphique SmartArt 18">
            <a:extLst>
              <a:ext uri="{FF2B5EF4-FFF2-40B4-BE49-F238E27FC236}">
                <a16:creationId xmlns:a16="http://schemas.microsoft.com/office/drawing/2014/main" id="{B25D5AC7-4546-4A74-B36B-BA1B41C598C1}"/>
              </a:ext>
            </a:extLst>
          </p:cNvPr>
          <p:cNvSpPr>
            <a:spLocks noGrp="1" noChangeAspect="1"/>
          </p:cNvSpPr>
          <p:nvPr>
            <p:ph type="dgm" sz="quarter" idx="13"/>
          </p:nvPr>
        </p:nvSpPr>
        <p:spPr>
          <a:xfrm>
            <a:off x="4514348" y="3749928"/>
            <a:ext cx="115305" cy="114487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 graphique SmartArt</a:t>
            </a:r>
            <a:endParaRPr lang="en-US" noProof="0"/>
          </a:p>
        </p:txBody>
      </p:sp>
      <p:sp>
        <p:nvSpPr>
          <p:cNvPr id="20" name="Espace réservé du graphique SmartArt 19">
            <a:extLst>
              <a:ext uri="{FF2B5EF4-FFF2-40B4-BE49-F238E27FC236}">
                <a16:creationId xmlns:a16="http://schemas.microsoft.com/office/drawing/2014/main" id="{FE783EC5-36F3-4916-B0D5-15355CAD8B2D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4514348" y="1161011"/>
            <a:ext cx="115305" cy="114487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 graphique SmartArt</a:t>
            </a:r>
            <a:endParaRPr lang="en-US" noProof="0"/>
          </a:p>
        </p:txBody>
      </p:sp>
      <p:grpSp>
        <p:nvGrpSpPr>
          <p:cNvPr id="9" name="Graphique 7">
            <a:extLst>
              <a:ext uri="{FF2B5EF4-FFF2-40B4-BE49-F238E27FC236}">
                <a16:creationId xmlns:a16="http://schemas.microsoft.com/office/drawing/2014/main" id="{27488BCF-9F91-440E-B9B4-3B8628FE5A1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46495" y="333342"/>
            <a:ext cx="851011" cy="219091"/>
            <a:chOff x="4767702" y="-472136"/>
            <a:chExt cx="745525" cy="191931"/>
          </a:xfrm>
          <a:solidFill>
            <a:srgbClr val="FFFFFF"/>
          </a:solidFill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EB91D5A6-4846-4A0D-AEA5-4C76E28CB395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503CE94E-53F9-481B-BF77-A348529571D3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noProof="0">
                <a:solidFill>
                  <a:schemeClr val="accent2"/>
                </a:solidFill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ADD6FFB-F84E-4F7B-930C-208E58062DD7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noProof="0"/>
            </a:p>
          </p:txBody>
        </p:sp>
      </p:grp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055EFF8E-40A6-42AA-8E6F-31C4F50AAD2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543300" y="4580079"/>
            <a:ext cx="2057400" cy="274637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01F2B667-7264-4505-9F19-2E4AB44996E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10583" y="1444725"/>
            <a:ext cx="6922834" cy="1243611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000"/>
              </a:spcAft>
              <a:defRPr lang="fr-FR" sz="4200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lnSpc>
                <a:spcPct val="100000"/>
              </a:lnSpc>
              <a:defRPr sz="2000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000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57CD9AAA-CCAE-44AF-A224-A38A0B786F6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110583" y="2818617"/>
            <a:ext cx="6922834" cy="403469"/>
          </a:xfrm>
        </p:spPr>
        <p:txBody>
          <a:bodyPr anchor="ctr">
            <a:noAutofit/>
          </a:bodyPr>
          <a:lstStyle>
            <a:lvl1pPr algn="ctr">
              <a:lnSpc>
                <a:spcPct val="96000"/>
              </a:lnSpc>
              <a:spcAft>
                <a:spcPts val="1000"/>
              </a:spcAft>
              <a:defRPr lang="en-US" sz="2000" b="0" i="1" kern="1200" dirty="0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78550" indent="0" algn="ctr">
              <a:lnSpc>
                <a:spcPct val="100000"/>
              </a:lnSpc>
              <a:buFont typeface="Arial" panose="020B0604020202020204" pitchFamily="34" charset="0"/>
              <a:buNone/>
              <a:defRPr sz="4200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000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F176A07A-C4FF-49D0-80C5-1B4F36FB3A3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110583" y="3384936"/>
            <a:ext cx="6922834" cy="231290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000"/>
              </a:spcAft>
              <a:defRPr lang="en-US" sz="1400" b="0" i="0" kern="12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2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000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74309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que 7">
            <a:extLst>
              <a:ext uri="{FF2B5EF4-FFF2-40B4-BE49-F238E27FC236}">
                <a16:creationId xmlns:a16="http://schemas.microsoft.com/office/drawing/2014/main" id="{27488BCF-9F91-440E-B9B4-3B8628FE5A1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46495" y="333342"/>
            <a:ext cx="851011" cy="219091"/>
            <a:chOff x="4767702" y="-472136"/>
            <a:chExt cx="745525" cy="191931"/>
          </a:xfrm>
          <a:solidFill>
            <a:schemeClr val="bg1"/>
          </a:solidFill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EB91D5A6-4846-4A0D-AEA5-4C76E28CB395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503CE94E-53F9-481B-BF77-A348529571D3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noProof="0">
                <a:solidFill>
                  <a:schemeClr val="accent2"/>
                </a:solidFill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ADD6FFB-F84E-4F7B-930C-208E58062DD7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noProof="0"/>
            </a:p>
          </p:txBody>
        </p:sp>
      </p:grp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055EFF8E-40A6-42AA-8E6F-31C4F50AAD2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Espace réservé du graphique SmartArt 18">
            <a:extLst>
              <a:ext uri="{FF2B5EF4-FFF2-40B4-BE49-F238E27FC236}">
                <a16:creationId xmlns:a16="http://schemas.microsoft.com/office/drawing/2014/main" id="{50E609C3-EA6F-468A-8B7C-CD27949FB33C}"/>
              </a:ext>
            </a:extLst>
          </p:cNvPr>
          <p:cNvSpPr>
            <a:spLocks noGrp="1" noChangeAspect="1"/>
          </p:cNvSpPr>
          <p:nvPr>
            <p:ph type="dgm" sz="quarter" idx="13"/>
          </p:nvPr>
        </p:nvSpPr>
        <p:spPr>
          <a:xfrm>
            <a:off x="4514347" y="3749928"/>
            <a:ext cx="115305" cy="114487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 graphique SmartArt</a:t>
            </a:r>
            <a:endParaRPr lang="en-US" noProof="0"/>
          </a:p>
        </p:txBody>
      </p:sp>
      <p:sp>
        <p:nvSpPr>
          <p:cNvPr id="18" name="Espace réservé du graphique SmartArt 19">
            <a:extLst>
              <a:ext uri="{FF2B5EF4-FFF2-40B4-BE49-F238E27FC236}">
                <a16:creationId xmlns:a16="http://schemas.microsoft.com/office/drawing/2014/main" id="{F155B637-1E1E-462B-9FBB-56FD4231172C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4514347" y="1161011"/>
            <a:ext cx="115305" cy="114487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 graphique SmartArt</a:t>
            </a:r>
            <a:endParaRPr lang="en-US" noProof="0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87A90CB-3485-4D3D-9E87-2D7382BBBC1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10583" y="1444725"/>
            <a:ext cx="6922834" cy="1243611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000"/>
              </a:spcAft>
              <a:defRPr lang="fr-FR" sz="4200" b="0" i="0" kern="120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lnSpc>
                <a:spcPct val="100000"/>
              </a:lnSpc>
              <a:defRPr sz="2000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000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4CCF570-9115-4289-839C-7FACBC619C1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110583" y="2818617"/>
            <a:ext cx="6922834" cy="403469"/>
          </a:xfrm>
        </p:spPr>
        <p:txBody>
          <a:bodyPr anchor="ctr">
            <a:noAutofit/>
          </a:bodyPr>
          <a:lstStyle>
            <a:lvl1pPr algn="ctr">
              <a:lnSpc>
                <a:spcPct val="96000"/>
              </a:lnSpc>
              <a:spcAft>
                <a:spcPts val="1000"/>
              </a:spcAft>
              <a:defRPr lang="en-US" sz="2000" b="0" i="1" kern="1200" dirty="0">
                <a:solidFill>
                  <a:schemeClr val="bg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78550" indent="0" algn="ctr">
              <a:lnSpc>
                <a:spcPct val="100000"/>
              </a:lnSpc>
              <a:buFont typeface="Arial" panose="020B0604020202020204" pitchFamily="34" charset="0"/>
              <a:buNone/>
              <a:defRPr sz="4200" b="0" i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000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889FD9C7-FB39-4714-81F8-6EA37E5B62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110583" y="3384936"/>
            <a:ext cx="6922834" cy="231290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000"/>
              </a:spcAft>
              <a:defRPr lang="en-US" sz="1400" b="0" i="0" kern="1200" dirty="0">
                <a:solidFill>
                  <a:schemeClr val="bg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2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000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83554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with Image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61F378-E818-498E-989A-601A8E73F31E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5025" y="4534579"/>
            <a:ext cx="2057400" cy="274637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grpSp>
        <p:nvGrpSpPr>
          <p:cNvPr id="13" name="Graphique 7">
            <a:extLst>
              <a:ext uri="{FF2B5EF4-FFF2-40B4-BE49-F238E27FC236}">
                <a16:creationId xmlns:a16="http://schemas.microsoft.com/office/drawing/2014/main" id="{9EDD880A-DFFE-4F0B-ACE0-49E81EAC5C5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518220" y="387185"/>
            <a:ext cx="851011" cy="219091"/>
            <a:chOff x="4767702" y="-472136"/>
            <a:chExt cx="745525" cy="191931"/>
          </a:xfrm>
          <a:solidFill>
            <a:srgbClr val="FFFFFF"/>
          </a:solidFill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3232CF7-6A63-4E62-9BB3-AEC2E2985622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7EF7850-35A6-4B4B-BC7E-9FC7583FB3C6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>
                <a:solidFill>
                  <a:schemeClr val="accent2"/>
                </a:solidFill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2E436654-D7D3-4BBB-9470-2F10DA8514EE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7" name="Espace réservé du graphique SmartArt 11">
            <a:extLst>
              <a:ext uri="{FF2B5EF4-FFF2-40B4-BE49-F238E27FC236}">
                <a16:creationId xmlns:a16="http://schemas.microsoft.com/office/drawing/2014/main" id="{4F60E46E-0715-41F6-BEAC-C9C998D41D44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6892559" y="1322814"/>
            <a:ext cx="102332" cy="101605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2" name="Espace réservé du graphique SmartArt 11">
            <a:extLst>
              <a:ext uri="{FF2B5EF4-FFF2-40B4-BE49-F238E27FC236}">
                <a16:creationId xmlns:a16="http://schemas.microsoft.com/office/drawing/2014/main" id="{2835F6F0-E601-40E8-8F65-7949A8AA2AF1}"/>
              </a:ext>
            </a:extLst>
          </p:cNvPr>
          <p:cNvSpPr>
            <a:spLocks noGrp="1" noChangeAspect="1"/>
          </p:cNvSpPr>
          <p:nvPr>
            <p:ph type="dgm" sz="quarter" idx="19"/>
          </p:nvPr>
        </p:nvSpPr>
        <p:spPr>
          <a:xfrm>
            <a:off x="6892559" y="3877313"/>
            <a:ext cx="102332" cy="101605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37" name="Espace réservé pour une image  36">
            <a:extLst>
              <a:ext uri="{FF2B5EF4-FFF2-40B4-BE49-F238E27FC236}">
                <a16:creationId xmlns:a16="http://schemas.microsoft.com/office/drawing/2014/main" id="{B393D89D-0FFD-4664-8FAD-EE45D64CF7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" y="0"/>
            <a:ext cx="4781135" cy="5143500"/>
          </a:xfrm>
          <a:custGeom>
            <a:avLst/>
            <a:gdLst>
              <a:gd name="connsiteX0" fmla="*/ 0 w 4781135"/>
              <a:gd name="connsiteY0" fmla="*/ 0 h 5143500"/>
              <a:gd name="connsiteX1" fmla="*/ 3673235 w 4781135"/>
              <a:gd name="connsiteY1" fmla="*/ 0 h 5143500"/>
              <a:gd name="connsiteX2" fmla="*/ 3843349 w 4781135"/>
              <a:gd name="connsiteY2" fmla="*/ 145970 h 5143500"/>
              <a:gd name="connsiteX3" fmla="*/ 4781135 w 4781135"/>
              <a:gd name="connsiteY3" fmla="*/ 2622891 h 5143500"/>
              <a:gd name="connsiteX4" fmla="*/ 3861453 w 4781135"/>
              <a:gd name="connsiteY4" fmla="*/ 5081299 h 5143500"/>
              <a:gd name="connsiteX5" fmla="*/ 3792118 w 4781135"/>
              <a:gd name="connsiteY5" fmla="*/ 5143500 h 5143500"/>
              <a:gd name="connsiteX6" fmla="*/ 0 w 4781135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1135" h="5143500">
                <a:moveTo>
                  <a:pt x="0" y="0"/>
                </a:moveTo>
                <a:lnTo>
                  <a:pt x="3673235" y="0"/>
                </a:lnTo>
                <a:lnTo>
                  <a:pt x="3843349" y="145970"/>
                </a:lnTo>
                <a:cubicBezTo>
                  <a:pt x="4444478" y="723140"/>
                  <a:pt x="4781135" y="1564827"/>
                  <a:pt x="4781135" y="2622891"/>
                </a:cubicBezTo>
                <a:cubicBezTo>
                  <a:pt x="4781257" y="3656845"/>
                  <a:pt x="4444586" y="4498301"/>
                  <a:pt x="3861453" y="5081299"/>
                </a:cubicBezTo>
                <a:lnTo>
                  <a:pt x="3792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CA236998-34E3-4BB4-B42A-72EE346C3C4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87572" y="1444725"/>
            <a:ext cx="3712306" cy="1243611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000"/>
              </a:spcAft>
              <a:defRPr lang="fr-FR" sz="3000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lnSpc>
                <a:spcPct val="100000"/>
              </a:lnSpc>
              <a:defRPr sz="2000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000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4179443-CD99-4560-A70A-CF3E60CA5C3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87572" y="2818617"/>
            <a:ext cx="3712306" cy="403469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000"/>
              </a:spcAft>
              <a:defRPr lang="en-US" sz="2000" b="0" i="1" kern="1200" dirty="0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78550" indent="0" algn="ctr">
              <a:lnSpc>
                <a:spcPct val="100000"/>
              </a:lnSpc>
              <a:buFont typeface="Arial" panose="020B0604020202020204" pitchFamily="34" charset="0"/>
              <a:buNone/>
              <a:defRPr sz="2000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000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633150E7-212E-42D8-857F-00B727BB0E6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087572" y="3240373"/>
            <a:ext cx="3712306" cy="577995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000"/>
              </a:spcAft>
              <a:defRPr lang="en-US" sz="1400" b="0" i="0" kern="12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2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000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83019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with Image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61F378-E818-498E-989A-601A8E73F31E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5025" y="4534579"/>
            <a:ext cx="2057400" cy="274637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13" name="Graphique 7">
            <a:extLst>
              <a:ext uri="{FF2B5EF4-FFF2-40B4-BE49-F238E27FC236}">
                <a16:creationId xmlns:a16="http://schemas.microsoft.com/office/drawing/2014/main" id="{9EDD880A-DFFE-4F0B-ACE0-49E81EAC5C5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518220" y="387185"/>
            <a:ext cx="851011" cy="219091"/>
            <a:chOff x="4767702" y="-472136"/>
            <a:chExt cx="745525" cy="191931"/>
          </a:xfrm>
          <a:solidFill>
            <a:schemeClr val="bg1"/>
          </a:solidFill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3232CF7-6A63-4E62-9BB3-AEC2E2985622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7EF7850-35A6-4B4B-BC7E-9FC7583FB3C6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noProof="0">
                <a:solidFill>
                  <a:schemeClr val="accent2"/>
                </a:solidFill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2E436654-D7D3-4BBB-9470-2F10DA8514EE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noProof="0"/>
            </a:p>
          </p:txBody>
        </p:sp>
      </p:grpSp>
      <p:sp>
        <p:nvSpPr>
          <p:cNvPr id="37" name="Espace réservé pour une image  36">
            <a:extLst>
              <a:ext uri="{FF2B5EF4-FFF2-40B4-BE49-F238E27FC236}">
                <a16:creationId xmlns:a16="http://schemas.microsoft.com/office/drawing/2014/main" id="{B393D89D-0FFD-4664-8FAD-EE45D64CF7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" y="0"/>
            <a:ext cx="4781135" cy="5143500"/>
          </a:xfrm>
          <a:custGeom>
            <a:avLst/>
            <a:gdLst>
              <a:gd name="connsiteX0" fmla="*/ 0 w 4781135"/>
              <a:gd name="connsiteY0" fmla="*/ 0 h 5143500"/>
              <a:gd name="connsiteX1" fmla="*/ 3673235 w 4781135"/>
              <a:gd name="connsiteY1" fmla="*/ 0 h 5143500"/>
              <a:gd name="connsiteX2" fmla="*/ 3843349 w 4781135"/>
              <a:gd name="connsiteY2" fmla="*/ 145970 h 5143500"/>
              <a:gd name="connsiteX3" fmla="*/ 4781135 w 4781135"/>
              <a:gd name="connsiteY3" fmla="*/ 2622891 h 5143500"/>
              <a:gd name="connsiteX4" fmla="*/ 3861453 w 4781135"/>
              <a:gd name="connsiteY4" fmla="*/ 5081299 h 5143500"/>
              <a:gd name="connsiteX5" fmla="*/ 3792118 w 4781135"/>
              <a:gd name="connsiteY5" fmla="*/ 5143500 h 5143500"/>
              <a:gd name="connsiteX6" fmla="*/ 0 w 4781135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1135" h="5143500">
                <a:moveTo>
                  <a:pt x="0" y="0"/>
                </a:moveTo>
                <a:lnTo>
                  <a:pt x="3673235" y="0"/>
                </a:lnTo>
                <a:lnTo>
                  <a:pt x="3843349" y="145970"/>
                </a:lnTo>
                <a:cubicBezTo>
                  <a:pt x="4444478" y="723140"/>
                  <a:pt x="4781135" y="1564827"/>
                  <a:pt x="4781135" y="2622891"/>
                </a:cubicBezTo>
                <a:cubicBezTo>
                  <a:pt x="4781257" y="3656845"/>
                  <a:pt x="4444586" y="4498301"/>
                  <a:pt x="3861453" y="5081299"/>
                </a:cubicBezTo>
                <a:lnTo>
                  <a:pt x="3792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1" name="Espace réservé du graphique SmartArt 11">
            <a:extLst>
              <a:ext uri="{FF2B5EF4-FFF2-40B4-BE49-F238E27FC236}">
                <a16:creationId xmlns:a16="http://schemas.microsoft.com/office/drawing/2014/main" id="{540F3744-EAB0-48D1-B7AE-720C8628C071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6892559" y="1322814"/>
            <a:ext cx="102332" cy="101605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 graphique SmartArt</a:t>
            </a:r>
            <a:endParaRPr lang="en-US" noProof="0"/>
          </a:p>
        </p:txBody>
      </p:sp>
      <p:sp>
        <p:nvSpPr>
          <p:cNvPr id="16" name="Espace réservé du graphique SmartArt 11">
            <a:extLst>
              <a:ext uri="{FF2B5EF4-FFF2-40B4-BE49-F238E27FC236}">
                <a16:creationId xmlns:a16="http://schemas.microsoft.com/office/drawing/2014/main" id="{E04644FF-725F-4770-81BC-F016774228AE}"/>
              </a:ext>
            </a:extLst>
          </p:cNvPr>
          <p:cNvSpPr>
            <a:spLocks noGrp="1" noChangeAspect="1"/>
          </p:cNvSpPr>
          <p:nvPr>
            <p:ph type="dgm" sz="quarter" idx="19"/>
          </p:nvPr>
        </p:nvSpPr>
        <p:spPr>
          <a:xfrm>
            <a:off x="6892559" y="3877313"/>
            <a:ext cx="102332" cy="101605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 graphique SmartArt</a:t>
            </a:r>
            <a:endParaRPr lang="en-US" noProof="0" dirty="0"/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08D4AEF-2960-4B86-98AA-A0ABA6675BC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87572" y="1444725"/>
            <a:ext cx="3712306" cy="1243611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000"/>
              </a:spcAft>
              <a:defRPr lang="fr-FR" sz="3000" b="0" i="0" kern="120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lnSpc>
                <a:spcPct val="100000"/>
              </a:lnSpc>
              <a:defRPr sz="2000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000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C4763866-3F61-4A13-9CE8-9A542B41F4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87572" y="2818617"/>
            <a:ext cx="3712306" cy="403469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000"/>
              </a:spcAft>
              <a:defRPr lang="en-US" sz="2000" b="0" i="1" kern="1200" dirty="0">
                <a:solidFill>
                  <a:schemeClr val="bg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78550" indent="0" algn="ctr">
              <a:lnSpc>
                <a:spcPct val="100000"/>
              </a:lnSpc>
              <a:buFont typeface="Arial" panose="020B0604020202020204" pitchFamily="34" charset="0"/>
              <a:buNone/>
              <a:defRPr sz="2000" b="0" i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000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A2D6EFB-94B5-487C-A9CF-03E9B187D67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087572" y="3240373"/>
            <a:ext cx="3712306" cy="577995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000"/>
              </a:spcAft>
              <a:defRPr lang="en-US" sz="1400" b="0" i="0" kern="1200" dirty="0">
                <a:solidFill>
                  <a:schemeClr val="bg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2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000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04490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with Visual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AE9FBA9E-4B66-4D19-A4F1-FA106CF9436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52777" y="532799"/>
            <a:ext cx="4756746" cy="4132943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33DFCED8-0EB4-4E57-BDC7-7349EFC7B90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1523" y="1470113"/>
            <a:ext cx="388464" cy="422480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lang="en-US" sz="2000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7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 dirty="0"/>
              <a:t>00</a:t>
            </a:r>
          </a:p>
        </p:txBody>
      </p:sp>
      <p:sp>
        <p:nvSpPr>
          <p:cNvPr id="41" name="Espace réservé du texte 17">
            <a:extLst>
              <a:ext uri="{FF2B5EF4-FFF2-40B4-BE49-F238E27FC236}">
                <a16:creationId xmlns:a16="http://schemas.microsoft.com/office/drawing/2014/main" id="{8AFC591C-8E4C-4797-84E6-9ACB86CA6964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893659" y="1764030"/>
            <a:ext cx="2987221" cy="154434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1400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1400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800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8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50" name="Espace réservé du texte 17">
            <a:extLst>
              <a:ext uri="{FF2B5EF4-FFF2-40B4-BE49-F238E27FC236}">
                <a16:creationId xmlns:a16="http://schemas.microsoft.com/office/drawing/2014/main" id="{591A3E6F-3476-47ED-8C55-9EBB33F42A52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>
          <a:xfrm>
            <a:off x="892771" y="1468492"/>
            <a:ext cx="2987221" cy="242482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20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2000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6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1600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24" name="Espace réservé du texte 17">
            <a:extLst>
              <a:ext uri="{FF2B5EF4-FFF2-40B4-BE49-F238E27FC236}">
                <a16:creationId xmlns:a16="http://schemas.microsoft.com/office/drawing/2014/main" id="{97091393-5B32-4687-B23A-7838A2A25A2C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331523" y="2064574"/>
            <a:ext cx="388464" cy="422480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lang="en-US" sz="2000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7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 dirty="0"/>
              <a:t>00</a:t>
            </a:r>
          </a:p>
        </p:txBody>
      </p:sp>
      <p:sp>
        <p:nvSpPr>
          <p:cNvPr id="26" name="Espace réservé du texte 17">
            <a:extLst>
              <a:ext uri="{FF2B5EF4-FFF2-40B4-BE49-F238E27FC236}">
                <a16:creationId xmlns:a16="http://schemas.microsoft.com/office/drawing/2014/main" id="{78A45169-55E0-4EE5-8CBA-8768DBF2F544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>
          <a:xfrm>
            <a:off x="893659" y="2358491"/>
            <a:ext cx="2987221" cy="154434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1400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1400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800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8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27" name="Espace réservé du texte 17">
            <a:extLst>
              <a:ext uri="{FF2B5EF4-FFF2-40B4-BE49-F238E27FC236}">
                <a16:creationId xmlns:a16="http://schemas.microsoft.com/office/drawing/2014/main" id="{4EFDD7E2-57EF-47B5-AF8A-BF6D20E10C47}"/>
              </a:ext>
            </a:extLst>
          </p:cNvPr>
          <p:cNvSpPr>
            <a:spLocks noGrp="1"/>
          </p:cNvSpPr>
          <p:nvPr>
            <p:ph type="body" sz="quarter" idx="84"/>
          </p:nvPr>
        </p:nvSpPr>
        <p:spPr>
          <a:xfrm>
            <a:off x="892771" y="2062953"/>
            <a:ext cx="2987221" cy="242482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20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2000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6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1600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28" name="Espace réservé du texte 17">
            <a:extLst>
              <a:ext uri="{FF2B5EF4-FFF2-40B4-BE49-F238E27FC236}">
                <a16:creationId xmlns:a16="http://schemas.microsoft.com/office/drawing/2014/main" id="{075F6C6B-6992-47B7-BC49-F4AC1EE38A88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331523" y="2659035"/>
            <a:ext cx="388464" cy="422480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lang="en-US" sz="2000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7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 dirty="0"/>
              <a:t>00</a:t>
            </a:r>
          </a:p>
        </p:txBody>
      </p:sp>
      <p:sp>
        <p:nvSpPr>
          <p:cNvPr id="29" name="Espace réservé du texte 17">
            <a:extLst>
              <a:ext uri="{FF2B5EF4-FFF2-40B4-BE49-F238E27FC236}">
                <a16:creationId xmlns:a16="http://schemas.microsoft.com/office/drawing/2014/main" id="{41B2844B-42C8-4FB2-BA00-4038766A4A1D}"/>
              </a:ext>
            </a:extLst>
          </p:cNvPr>
          <p:cNvSpPr>
            <a:spLocks noGrp="1"/>
          </p:cNvSpPr>
          <p:nvPr>
            <p:ph type="body" sz="quarter" idx="86"/>
          </p:nvPr>
        </p:nvSpPr>
        <p:spPr>
          <a:xfrm>
            <a:off x="893659" y="2952952"/>
            <a:ext cx="2987221" cy="154434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1400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1400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800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8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0" name="Espace réservé du texte 17">
            <a:extLst>
              <a:ext uri="{FF2B5EF4-FFF2-40B4-BE49-F238E27FC236}">
                <a16:creationId xmlns:a16="http://schemas.microsoft.com/office/drawing/2014/main" id="{599CCF3B-6B06-4CAD-8825-545E17FF2ACF}"/>
              </a:ext>
            </a:extLst>
          </p:cNvPr>
          <p:cNvSpPr>
            <a:spLocks noGrp="1"/>
          </p:cNvSpPr>
          <p:nvPr>
            <p:ph type="body" sz="quarter" idx="87"/>
          </p:nvPr>
        </p:nvSpPr>
        <p:spPr>
          <a:xfrm>
            <a:off x="892771" y="2657414"/>
            <a:ext cx="2987221" cy="242482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20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2000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6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1600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1" name="Espace réservé du texte 17">
            <a:extLst>
              <a:ext uri="{FF2B5EF4-FFF2-40B4-BE49-F238E27FC236}">
                <a16:creationId xmlns:a16="http://schemas.microsoft.com/office/drawing/2014/main" id="{4A758C59-C8FF-42D2-9532-27C881E50320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331523" y="3254827"/>
            <a:ext cx="388464" cy="422480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lang="en-US" sz="2000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7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 dirty="0"/>
              <a:t>00</a:t>
            </a:r>
          </a:p>
        </p:txBody>
      </p:sp>
      <p:sp>
        <p:nvSpPr>
          <p:cNvPr id="32" name="Espace réservé du texte 17">
            <a:extLst>
              <a:ext uri="{FF2B5EF4-FFF2-40B4-BE49-F238E27FC236}">
                <a16:creationId xmlns:a16="http://schemas.microsoft.com/office/drawing/2014/main" id="{218CAD9D-594C-4262-9BE4-D19C1B8241C1}"/>
              </a:ext>
            </a:extLst>
          </p:cNvPr>
          <p:cNvSpPr>
            <a:spLocks noGrp="1"/>
          </p:cNvSpPr>
          <p:nvPr>
            <p:ph type="body" sz="quarter" idx="89"/>
          </p:nvPr>
        </p:nvSpPr>
        <p:spPr>
          <a:xfrm>
            <a:off x="893659" y="3548744"/>
            <a:ext cx="2987221" cy="154434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1400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1400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800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8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3" name="Espace réservé du texte 17">
            <a:extLst>
              <a:ext uri="{FF2B5EF4-FFF2-40B4-BE49-F238E27FC236}">
                <a16:creationId xmlns:a16="http://schemas.microsoft.com/office/drawing/2014/main" id="{930D6C4D-8511-437A-B3D5-0F9CBC93B993}"/>
              </a:ext>
            </a:extLst>
          </p:cNvPr>
          <p:cNvSpPr>
            <a:spLocks noGrp="1"/>
          </p:cNvSpPr>
          <p:nvPr>
            <p:ph type="body" sz="quarter" idx="90"/>
          </p:nvPr>
        </p:nvSpPr>
        <p:spPr>
          <a:xfrm>
            <a:off x="892771" y="3253206"/>
            <a:ext cx="2987221" cy="242482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20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2000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6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1600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4" name="Espace réservé du texte 17">
            <a:extLst>
              <a:ext uri="{FF2B5EF4-FFF2-40B4-BE49-F238E27FC236}">
                <a16:creationId xmlns:a16="http://schemas.microsoft.com/office/drawing/2014/main" id="{98D97654-EEEA-4D58-A2DB-CCD6CCA548FE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331523" y="3848578"/>
            <a:ext cx="388464" cy="422480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lang="en-US" sz="2000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7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 dirty="0"/>
              <a:t>00</a:t>
            </a:r>
          </a:p>
        </p:txBody>
      </p:sp>
      <p:sp>
        <p:nvSpPr>
          <p:cNvPr id="35" name="Espace réservé du texte 17">
            <a:extLst>
              <a:ext uri="{FF2B5EF4-FFF2-40B4-BE49-F238E27FC236}">
                <a16:creationId xmlns:a16="http://schemas.microsoft.com/office/drawing/2014/main" id="{89230667-50D9-47D9-A8C7-FAE52F19D569}"/>
              </a:ext>
            </a:extLst>
          </p:cNvPr>
          <p:cNvSpPr>
            <a:spLocks noGrp="1"/>
          </p:cNvSpPr>
          <p:nvPr>
            <p:ph type="body" sz="quarter" idx="92"/>
          </p:nvPr>
        </p:nvSpPr>
        <p:spPr>
          <a:xfrm>
            <a:off x="893659" y="4142495"/>
            <a:ext cx="2987221" cy="154434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1400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1400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800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8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6" name="Espace réservé du texte 17">
            <a:extLst>
              <a:ext uri="{FF2B5EF4-FFF2-40B4-BE49-F238E27FC236}">
                <a16:creationId xmlns:a16="http://schemas.microsoft.com/office/drawing/2014/main" id="{09F33D73-E99B-4746-8C7A-EBD6161BCDB4}"/>
              </a:ext>
            </a:extLst>
          </p:cNvPr>
          <p:cNvSpPr>
            <a:spLocks noGrp="1"/>
          </p:cNvSpPr>
          <p:nvPr>
            <p:ph type="body" sz="quarter" idx="93"/>
          </p:nvPr>
        </p:nvSpPr>
        <p:spPr>
          <a:xfrm>
            <a:off x="892771" y="3846957"/>
            <a:ext cx="2987221" cy="242482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20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2000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6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1600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3C4FE-D9B3-4A16-A102-82344EB68337}"/>
              </a:ext>
            </a:extLst>
          </p:cNvPr>
          <p:cNvSpPr>
            <a:spLocks noGrp="1"/>
          </p:cNvSpPr>
          <p:nvPr>
            <p:ph type="ftr" sz="quarter" idx="95"/>
          </p:nvPr>
        </p:nvSpPr>
        <p:spPr/>
        <p:txBody>
          <a:bodyPr/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3FA9E-ABAE-4D1D-AC25-D29ACCAD8318}"/>
              </a:ext>
            </a:extLst>
          </p:cNvPr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CCE47FC-19E6-4183-B36D-7936D5B3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200" y="288000"/>
            <a:ext cx="3548792" cy="720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5894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Large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Espace réservé du texte 17">
            <a:extLst>
              <a:ext uri="{FF2B5EF4-FFF2-40B4-BE49-F238E27FC236}">
                <a16:creationId xmlns:a16="http://schemas.microsoft.com/office/drawing/2014/main" id="{82732C9F-2E43-4038-BC05-DED439C12F10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857303" y="1470113"/>
            <a:ext cx="388464" cy="422480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lang="en-US" sz="2000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7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 dirty="0"/>
              <a:t>00</a:t>
            </a:r>
          </a:p>
        </p:txBody>
      </p:sp>
      <p:sp>
        <p:nvSpPr>
          <p:cNvPr id="39" name="Espace réservé du texte 17">
            <a:extLst>
              <a:ext uri="{FF2B5EF4-FFF2-40B4-BE49-F238E27FC236}">
                <a16:creationId xmlns:a16="http://schemas.microsoft.com/office/drawing/2014/main" id="{4729A94F-D32F-4FA2-B41A-A87626D5F538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1419439" y="1764030"/>
            <a:ext cx="2987221" cy="154434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1400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1400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800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8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40" name="Espace réservé du texte 17">
            <a:extLst>
              <a:ext uri="{FF2B5EF4-FFF2-40B4-BE49-F238E27FC236}">
                <a16:creationId xmlns:a16="http://schemas.microsoft.com/office/drawing/2014/main" id="{30B81CE8-C869-4163-AF4B-EB730E30E2AD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>
          <a:xfrm>
            <a:off x="1418551" y="1468492"/>
            <a:ext cx="2987221" cy="242482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20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2000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6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1600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44" name="Espace réservé du texte 17">
            <a:extLst>
              <a:ext uri="{FF2B5EF4-FFF2-40B4-BE49-F238E27FC236}">
                <a16:creationId xmlns:a16="http://schemas.microsoft.com/office/drawing/2014/main" id="{96E7A572-131B-4F3D-A86D-379293B4A63D}"/>
              </a:ext>
            </a:extLst>
          </p:cNvPr>
          <p:cNvSpPr>
            <a:spLocks noGrp="1"/>
          </p:cNvSpPr>
          <p:nvPr>
            <p:ph type="body" sz="quarter" idx="104" hasCustomPrompt="1"/>
          </p:nvPr>
        </p:nvSpPr>
        <p:spPr>
          <a:xfrm>
            <a:off x="857303" y="3848304"/>
            <a:ext cx="388464" cy="422480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lang="en-US" sz="2000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7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 dirty="0"/>
              <a:t>00</a:t>
            </a:r>
          </a:p>
        </p:txBody>
      </p:sp>
      <p:sp>
        <p:nvSpPr>
          <p:cNvPr id="45" name="Espace réservé du texte 17">
            <a:extLst>
              <a:ext uri="{FF2B5EF4-FFF2-40B4-BE49-F238E27FC236}">
                <a16:creationId xmlns:a16="http://schemas.microsoft.com/office/drawing/2014/main" id="{3E9BB610-24D0-4B64-9D87-DACAD06C691D}"/>
              </a:ext>
            </a:extLst>
          </p:cNvPr>
          <p:cNvSpPr>
            <a:spLocks noGrp="1"/>
          </p:cNvSpPr>
          <p:nvPr>
            <p:ph type="body" sz="quarter" idx="105"/>
          </p:nvPr>
        </p:nvSpPr>
        <p:spPr>
          <a:xfrm>
            <a:off x="1419439" y="4142221"/>
            <a:ext cx="2987221" cy="154434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1400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1400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800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8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46" name="Espace réservé du texte 17">
            <a:extLst>
              <a:ext uri="{FF2B5EF4-FFF2-40B4-BE49-F238E27FC236}">
                <a16:creationId xmlns:a16="http://schemas.microsoft.com/office/drawing/2014/main" id="{35A3BF33-AC14-49D2-B8C3-8B4150CD6356}"/>
              </a:ext>
            </a:extLst>
          </p:cNvPr>
          <p:cNvSpPr>
            <a:spLocks noGrp="1"/>
          </p:cNvSpPr>
          <p:nvPr>
            <p:ph type="body" sz="quarter" idx="106"/>
          </p:nvPr>
        </p:nvSpPr>
        <p:spPr>
          <a:xfrm>
            <a:off x="1418551" y="3846683"/>
            <a:ext cx="2987221" cy="242482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20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2000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6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1600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53" name="Espace réservé du texte 17">
            <a:extLst>
              <a:ext uri="{FF2B5EF4-FFF2-40B4-BE49-F238E27FC236}">
                <a16:creationId xmlns:a16="http://schemas.microsoft.com/office/drawing/2014/main" id="{85BA105D-CC21-4D86-8EAC-3B1D35E166FF}"/>
              </a:ext>
            </a:extLst>
          </p:cNvPr>
          <p:cNvSpPr>
            <a:spLocks noGrp="1"/>
          </p:cNvSpPr>
          <p:nvPr>
            <p:ph type="body" sz="quarter" idx="107" hasCustomPrompt="1"/>
          </p:nvPr>
        </p:nvSpPr>
        <p:spPr>
          <a:xfrm>
            <a:off x="4970112" y="1470113"/>
            <a:ext cx="388464" cy="422480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lang="en-US" sz="2000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7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 dirty="0"/>
              <a:t>00</a:t>
            </a:r>
          </a:p>
        </p:txBody>
      </p:sp>
      <p:sp>
        <p:nvSpPr>
          <p:cNvPr id="54" name="Espace réservé du texte 17">
            <a:extLst>
              <a:ext uri="{FF2B5EF4-FFF2-40B4-BE49-F238E27FC236}">
                <a16:creationId xmlns:a16="http://schemas.microsoft.com/office/drawing/2014/main" id="{A0349449-2CBF-4197-BE5C-32B70C8C1163}"/>
              </a:ext>
            </a:extLst>
          </p:cNvPr>
          <p:cNvSpPr>
            <a:spLocks noGrp="1"/>
          </p:cNvSpPr>
          <p:nvPr>
            <p:ph type="body" sz="quarter" idx="108"/>
          </p:nvPr>
        </p:nvSpPr>
        <p:spPr>
          <a:xfrm>
            <a:off x="5532248" y="1764030"/>
            <a:ext cx="2987221" cy="154434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1400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1400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800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8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55" name="Espace réservé du texte 17">
            <a:extLst>
              <a:ext uri="{FF2B5EF4-FFF2-40B4-BE49-F238E27FC236}">
                <a16:creationId xmlns:a16="http://schemas.microsoft.com/office/drawing/2014/main" id="{A9EFB71E-BF7B-41F6-91A2-E3FC413ED2BA}"/>
              </a:ext>
            </a:extLst>
          </p:cNvPr>
          <p:cNvSpPr>
            <a:spLocks noGrp="1"/>
          </p:cNvSpPr>
          <p:nvPr>
            <p:ph type="body" sz="quarter" idx="109"/>
          </p:nvPr>
        </p:nvSpPr>
        <p:spPr>
          <a:xfrm>
            <a:off x="5531360" y="1468492"/>
            <a:ext cx="2987221" cy="242482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20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2000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6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1600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56" name="Espace réservé du texte 17">
            <a:extLst>
              <a:ext uri="{FF2B5EF4-FFF2-40B4-BE49-F238E27FC236}">
                <a16:creationId xmlns:a16="http://schemas.microsoft.com/office/drawing/2014/main" id="{B44E60B6-D8D8-4311-9307-2FD74D1A6FEA}"/>
              </a:ext>
            </a:extLst>
          </p:cNvPr>
          <p:cNvSpPr>
            <a:spLocks noGrp="1"/>
          </p:cNvSpPr>
          <p:nvPr>
            <p:ph type="body" sz="quarter" idx="110" hasCustomPrompt="1"/>
          </p:nvPr>
        </p:nvSpPr>
        <p:spPr>
          <a:xfrm>
            <a:off x="4970112" y="3848304"/>
            <a:ext cx="388464" cy="422480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lang="en-US" sz="2000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7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 dirty="0"/>
              <a:t>00</a:t>
            </a:r>
          </a:p>
        </p:txBody>
      </p:sp>
      <p:sp>
        <p:nvSpPr>
          <p:cNvPr id="57" name="Espace réservé du texte 17">
            <a:extLst>
              <a:ext uri="{FF2B5EF4-FFF2-40B4-BE49-F238E27FC236}">
                <a16:creationId xmlns:a16="http://schemas.microsoft.com/office/drawing/2014/main" id="{4D96F28E-D77B-4A1C-A4F6-C97FB13AEB6B}"/>
              </a:ext>
            </a:extLst>
          </p:cNvPr>
          <p:cNvSpPr>
            <a:spLocks noGrp="1"/>
          </p:cNvSpPr>
          <p:nvPr>
            <p:ph type="body" sz="quarter" idx="111"/>
          </p:nvPr>
        </p:nvSpPr>
        <p:spPr>
          <a:xfrm>
            <a:off x="5532248" y="4142221"/>
            <a:ext cx="2987221" cy="154434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1400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1400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800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8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58" name="Espace réservé du texte 17">
            <a:extLst>
              <a:ext uri="{FF2B5EF4-FFF2-40B4-BE49-F238E27FC236}">
                <a16:creationId xmlns:a16="http://schemas.microsoft.com/office/drawing/2014/main" id="{C6DD0FBB-4A20-4D5B-A099-3630E5406628}"/>
              </a:ext>
            </a:extLst>
          </p:cNvPr>
          <p:cNvSpPr>
            <a:spLocks noGrp="1"/>
          </p:cNvSpPr>
          <p:nvPr>
            <p:ph type="body" sz="quarter" idx="112"/>
          </p:nvPr>
        </p:nvSpPr>
        <p:spPr>
          <a:xfrm>
            <a:off x="5531360" y="3846683"/>
            <a:ext cx="2987221" cy="242482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20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2000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6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1600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59" name="Espace réservé du texte 17">
            <a:extLst>
              <a:ext uri="{FF2B5EF4-FFF2-40B4-BE49-F238E27FC236}">
                <a16:creationId xmlns:a16="http://schemas.microsoft.com/office/drawing/2014/main" id="{E8F35747-B4E8-4514-BE8C-F5A1401CF48F}"/>
              </a:ext>
            </a:extLst>
          </p:cNvPr>
          <p:cNvSpPr>
            <a:spLocks noGrp="1"/>
          </p:cNvSpPr>
          <p:nvPr>
            <p:ph type="body" sz="quarter" idx="113" hasCustomPrompt="1"/>
          </p:nvPr>
        </p:nvSpPr>
        <p:spPr>
          <a:xfrm>
            <a:off x="857303" y="2064661"/>
            <a:ext cx="388464" cy="422480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lang="en-US" sz="2000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7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 dirty="0"/>
              <a:t>00</a:t>
            </a:r>
          </a:p>
        </p:txBody>
      </p:sp>
      <p:sp>
        <p:nvSpPr>
          <p:cNvPr id="60" name="Espace réservé du texte 17">
            <a:extLst>
              <a:ext uri="{FF2B5EF4-FFF2-40B4-BE49-F238E27FC236}">
                <a16:creationId xmlns:a16="http://schemas.microsoft.com/office/drawing/2014/main" id="{DBAE0210-39D8-4F04-8FF6-6CD0D5F97AEC}"/>
              </a:ext>
            </a:extLst>
          </p:cNvPr>
          <p:cNvSpPr>
            <a:spLocks noGrp="1"/>
          </p:cNvSpPr>
          <p:nvPr>
            <p:ph type="body" sz="quarter" idx="114"/>
          </p:nvPr>
        </p:nvSpPr>
        <p:spPr>
          <a:xfrm>
            <a:off x="1419439" y="2358578"/>
            <a:ext cx="2987221" cy="154434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1400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1400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800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8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61" name="Espace réservé du texte 17">
            <a:extLst>
              <a:ext uri="{FF2B5EF4-FFF2-40B4-BE49-F238E27FC236}">
                <a16:creationId xmlns:a16="http://schemas.microsoft.com/office/drawing/2014/main" id="{FCCA7931-F0F5-41EC-B328-F91A4F359E2C}"/>
              </a:ext>
            </a:extLst>
          </p:cNvPr>
          <p:cNvSpPr>
            <a:spLocks noGrp="1"/>
          </p:cNvSpPr>
          <p:nvPr>
            <p:ph type="body" sz="quarter" idx="115"/>
          </p:nvPr>
        </p:nvSpPr>
        <p:spPr>
          <a:xfrm>
            <a:off x="1418551" y="2063040"/>
            <a:ext cx="2987221" cy="242482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20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2000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6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1600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62" name="Espace réservé du texte 17">
            <a:extLst>
              <a:ext uri="{FF2B5EF4-FFF2-40B4-BE49-F238E27FC236}">
                <a16:creationId xmlns:a16="http://schemas.microsoft.com/office/drawing/2014/main" id="{7BA108F3-0481-4A14-9D65-B9A309C38668}"/>
              </a:ext>
            </a:extLst>
          </p:cNvPr>
          <p:cNvSpPr>
            <a:spLocks noGrp="1"/>
          </p:cNvSpPr>
          <p:nvPr>
            <p:ph type="body" sz="quarter" idx="116" hasCustomPrompt="1"/>
          </p:nvPr>
        </p:nvSpPr>
        <p:spPr>
          <a:xfrm>
            <a:off x="857303" y="2659209"/>
            <a:ext cx="388464" cy="422480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lang="en-US" sz="2000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7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 dirty="0"/>
              <a:t>00</a:t>
            </a:r>
          </a:p>
        </p:txBody>
      </p:sp>
      <p:sp>
        <p:nvSpPr>
          <p:cNvPr id="63" name="Espace réservé du texte 17">
            <a:extLst>
              <a:ext uri="{FF2B5EF4-FFF2-40B4-BE49-F238E27FC236}">
                <a16:creationId xmlns:a16="http://schemas.microsoft.com/office/drawing/2014/main" id="{41FE92FA-898C-4F5A-A71E-9D8B964E10FC}"/>
              </a:ext>
            </a:extLst>
          </p:cNvPr>
          <p:cNvSpPr>
            <a:spLocks noGrp="1"/>
          </p:cNvSpPr>
          <p:nvPr>
            <p:ph type="body" sz="quarter" idx="117"/>
          </p:nvPr>
        </p:nvSpPr>
        <p:spPr>
          <a:xfrm>
            <a:off x="1419439" y="2953126"/>
            <a:ext cx="2987221" cy="154434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1400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1400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800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8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64" name="Espace réservé du texte 17">
            <a:extLst>
              <a:ext uri="{FF2B5EF4-FFF2-40B4-BE49-F238E27FC236}">
                <a16:creationId xmlns:a16="http://schemas.microsoft.com/office/drawing/2014/main" id="{66506539-BBA1-4A3E-B7AD-0307CA753479}"/>
              </a:ext>
            </a:extLst>
          </p:cNvPr>
          <p:cNvSpPr>
            <a:spLocks noGrp="1"/>
          </p:cNvSpPr>
          <p:nvPr>
            <p:ph type="body" sz="quarter" idx="118"/>
          </p:nvPr>
        </p:nvSpPr>
        <p:spPr>
          <a:xfrm>
            <a:off x="1418551" y="2657588"/>
            <a:ext cx="2987221" cy="242482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20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2000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6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1600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65" name="Espace réservé du texte 17">
            <a:extLst>
              <a:ext uri="{FF2B5EF4-FFF2-40B4-BE49-F238E27FC236}">
                <a16:creationId xmlns:a16="http://schemas.microsoft.com/office/drawing/2014/main" id="{C5654311-D660-4B29-AF0A-1981CC54CEE9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857303" y="3253757"/>
            <a:ext cx="388464" cy="422480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lang="en-US" sz="2000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7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 dirty="0"/>
              <a:t>00</a:t>
            </a:r>
          </a:p>
        </p:txBody>
      </p:sp>
      <p:sp>
        <p:nvSpPr>
          <p:cNvPr id="66" name="Espace réservé du texte 17">
            <a:extLst>
              <a:ext uri="{FF2B5EF4-FFF2-40B4-BE49-F238E27FC236}">
                <a16:creationId xmlns:a16="http://schemas.microsoft.com/office/drawing/2014/main" id="{95CD4CDA-5C2C-4195-9A07-953DBAD0D18A}"/>
              </a:ext>
            </a:extLst>
          </p:cNvPr>
          <p:cNvSpPr>
            <a:spLocks noGrp="1"/>
          </p:cNvSpPr>
          <p:nvPr>
            <p:ph type="body" sz="quarter" idx="120"/>
          </p:nvPr>
        </p:nvSpPr>
        <p:spPr>
          <a:xfrm>
            <a:off x="1419439" y="3547674"/>
            <a:ext cx="2987221" cy="154434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1400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1400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800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8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67" name="Espace réservé du texte 17">
            <a:extLst>
              <a:ext uri="{FF2B5EF4-FFF2-40B4-BE49-F238E27FC236}">
                <a16:creationId xmlns:a16="http://schemas.microsoft.com/office/drawing/2014/main" id="{FC83D189-AC94-464E-8A58-96EDD69C0700}"/>
              </a:ext>
            </a:extLst>
          </p:cNvPr>
          <p:cNvSpPr>
            <a:spLocks noGrp="1"/>
          </p:cNvSpPr>
          <p:nvPr>
            <p:ph type="body" sz="quarter" idx="121"/>
          </p:nvPr>
        </p:nvSpPr>
        <p:spPr>
          <a:xfrm>
            <a:off x="1418551" y="3252136"/>
            <a:ext cx="2987221" cy="242482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20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2000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6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1600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68" name="Espace réservé du texte 17">
            <a:extLst>
              <a:ext uri="{FF2B5EF4-FFF2-40B4-BE49-F238E27FC236}">
                <a16:creationId xmlns:a16="http://schemas.microsoft.com/office/drawing/2014/main" id="{F8D9666C-06C2-4568-AFE1-5E33A958EFFF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4970112" y="2064661"/>
            <a:ext cx="388464" cy="422480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lang="en-US" sz="2000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7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 dirty="0"/>
              <a:t>00</a:t>
            </a:r>
          </a:p>
        </p:txBody>
      </p:sp>
      <p:sp>
        <p:nvSpPr>
          <p:cNvPr id="69" name="Espace réservé du texte 17">
            <a:extLst>
              <a:ext uri="{FF2B5EF4-FFF2-40B4-BE49-F238E27FC236}">
                <a16:creationId xmlns:a16="http://schemas.microsoft.com/office/drawing/2014/main" id="{C7758A07-7BC4-4B24-A823-43842146EE4D}"/>
              </a:ext>
            </a:extLst>
          </p:cNvPr>
          <p:cNvSpPr>
            <a:spLocks noGrp="1"/>
          </p:cNvSpPr>
          <p:nvPr>
            <p:ph type="body" sz="quarter" idx="123"/>
          </p:nvPr>
        </p:nvSpPr>
        <p:spPr>
          <a:xfrm>
            <a:off x="5532248" y="2358578"/>
            <a:ext cx="2987221" cy="154434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1400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1400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800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8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70" name="Espace réservé du texte 17">
            <a:extLst>
              <a:ext uri="{FF2B5EF4-FFF2-40B4-BE49-F238E27FC236}">
                <a16:creationId xmlns:a16="http://schemas.microsoft.com/office/drawing/2014/main" id="{4477220E-DB34-4D3C-B9FA-F6214050E4BC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>
          <a:xfrm>
            <a:off x="5531360" y="2063040"/>
            <a:ext cx="2987221" cy="242482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20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2000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6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1600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71" name="Espace réservé du texte 17">
            <a:extLst>
              <a:ext uri="{FF2B5EF4-FFF2-40B4-BE49-F238E27FC236}">
                <a16:creationId xmlns:a16="http://schemas.microsoft.com/office/drawing/2014/main" id="{93AE66DF-B0A6-45B7-A2F2-B59B5C8C03BC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4970112" y="2659209"/>
            <a:ext cx="388464" cy="422480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lang="en-US" sz="2000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7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 dirty="0"/>
              <a:t>00</a:t>
            </a:r>
          </a:p>
        </p:txBody>
      </p:sp>
      <p:sp>
        <p:nvSpPr>
          <p:cNvPr id="72" name="Espace réservé du texte 17">
            <a:extLst>
              <a:ext uri="{FF2B5EF4-FFF2-40B4-BE49-F238E27FC236}">
                <a16:creationId xmlns:a16="http://schemas.microsoft.com/office/drawing/2014/main" id="{208B6011-925D-4D02-9029-EBCE19B6B50C}"/>
              </a:ext>
            </a:extLst>
          </p:cNvPr>
          <p:cNvSpPr>
            <a:spLocks noGrp="1"/>
          </p:cNvSpPr>
          <p:nvPr>
            <p:ph type="body" sz="quarter" idx="126"/>
          </p:nvPr>
        </p:nvSpPr>
        <p:spPr>
          <a:xfrm>
            <a:off x="5532248" y="2953126"/>
            <a:ext cx="2987221" cy="154434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1400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1400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800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8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73" name="Espace réservé du texte 17">
            <a:extLst>
              <a:ext uri="{FF2B5EF4-FFF2-40B4-BE49-F238E27FC236}">
                <a16:creationId xmlns:a16="http://schemas.microsoft.com/office/drawing/2014/main" id="{B514F45E-F347-4E46-A745-25253540B0A3}"/>
              </a:ext>
            </a:extLst>
          </p:cNvPr>
          <p:cNvSpPr>
            <a:spLocks noGrp="1"/>
          </p:cNvSpPr>
          <p:nvPr>
            <p:ph type="body" sz="quarter" idx="127"/>
          </p:nvPr>
        </p:nvSpPr>
        <p:spPr>
          <a:xfrm>
            <a:off x="5531360" y="2657588"/>
            <a:ext cx="2987221" cy="242482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20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2000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6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1600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74" name="Espace réservé du texte 17">
            <a:extLst>
              <a:ext uri="{FF2B5EF4-FFF2-40B4-BE49-F238E27FC236}">
                <a16:creationId xmlns:a16="http://schemas.microsoft.com/office/drawing/2014/main" id="{05BA45E7-DB40-4745-812E-41659735FD2D}"/>
              </a:ext>
            </a:extLst>
          </p:cNvPr>
          <p:cNvSpPr>
            <a:spLocks noGrp="1"/>
          </p:cNvSpPr>
          <p:nvPr>
            <p:ph type="body" sz="quarter" idx="128" hasCustomPrompt="1"/>
          </p:nvPr>
        </p:nvSpPr>
        <p:spPr>
          <a:xfrm>
            <a:off x="4970112" y="3253757"/>
            <a:ext cx="388464" cy="422480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lang="en-US" sz="2000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7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720000">
              <a:lnSpc>
                <a:spcPct val="90000"/>
              </a:lnSpc>
              <a:spcBef>
                <a:spcPts val="300"/>
              </a:spcBef>
              <a:defRPr lang="fr-FR" sz="7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 dirty="0"/>
              <a:t>00</a:t>
            </a:r>
          </a:p>
        </p:txBody>
      </p:sp>
      <p:sp>
        <p:nvSpPr>
          <p:cNvPr id="75" name="Espace réservé du texte 17">
            <a:extLst>
              <a:ext uri="{FF2B5EF4-FFF2-40B4-BE49-F238E27FC236}">
                <a16:creationId xmlns:a16="http://schemas.microsoft.com/office/drawing/2014/main" id="{CD18703E-351D-46EB-B93D-13073424AF76}"/>
              </a:ext>
            </a:extLst>
          </p:cNvPr>
          <p:cNvSpPr>
            <a:spLocks noGrp="1"/>
          </p:cNvSpPr>
          <p:nvPr>
            <p:ph type="body" sz="quarter" idx="129"/>
          </p:nvPr>
        </p:nvSpPr>
        <p:spPr>
          <a:xfrm>
            <a:off x="5532248" y="3547674"/>
            <a:ext cx="2987221" cy="154434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1400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1400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800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800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76" name="Espace réservé du texte 17">
            <a:extLst>
              <a:ext uri="{FF2B5EF4-FFF2-40B4-BE49-F238E27FC236}">
                <a16:creationId xmlns:a16="http://schemas.microsoft.com/office/drawing/2014/main" id="{0A954F23-B687-4929-BDF6-382811870CB6}"/>
              </a:ext>
            </a:extLst>
          </p:cNvPr>
          <p:cNvSpPr>
            <a:spLocks noGrp="1"/>
          </p:cNvSpPr>
          <p:nvPr>
            <p:ph type="body" sz="quarter" idx="130"/>
          </p:nvPr>
        </p:nvSpPr>
        <p:spPr>
          <a:xfrm>
            <a:off x="5531360" y="3252136"/>
            <a:ext cx="2987221" cy="242482"/>
          </a:xfrm>
        </p:spPr>
        <p:txBody>
          <a:bodyPr/>
          <a:lstStyle>
            <a:lvl1pPr>
              <a:lnSpc>
                <a:spcPct val="90000"/>
              </a:lnSpc>
              <a:spcBef>
                <a:spcPts val="600"/>
              </a:spcBef>
              <a:defRPr sz="20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fr-FR" sz="2000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600"/>
              </a:spcBef>
              <a:defRPr sz="16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300"/>
              </a:spcBef>
              <a:defRPr lang="fr-FR" sz="1600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EC714-D3F2-4FD5-991E-9A86538DD40A}"/>
              </a:ext>
            </a:extLst>
          </p:cNvPr>
          <p:cNvSpPr>
            <a:spLocks noGrp="1"/>
          </p:cNvSpPr>
          <p:nvPr>
            <p:ph type="ftr" sz="quarter" idx="13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E9960-E90C-4899-ADD0-2D15E9EAD985}"/>
              </a:ext>
            </a:extLst>
          </p:cNvPr>
          <p:cNvSpPr>
            <a:spLocks noGrp="1"/>
          </p:cNvSpPr>
          <p:nvPr>
            <p:ph type="sldNum" sz="quarter" idx="133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C533D4-3DB3-436C-8849-C2422EEDE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00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D97075C2-D640-40B7-B715-DE36BBB3FC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4222" y="3119437"/>
            <a:ext cx="953453" cy="942975"/>
          </a:xfrm>
          <a:prstGeom prst="rect">
            <a:avLst/>
          </a:prstGeom>
        </p:spPr>
      </p:pic>
      <p:sp>
        <p:nvSpPr>
          <p:cNvPr id="7" name="Espace réservé du texte 17">
            <a:extLst>
              <a:ext uri="{FF2B5EF4-FFF2-40B4-BE49-F238E27FC236}">
                <a16:creationId xmlns:a16="http://schemas.microsoft.com/office/drawing/2014/main" id="{1CE40FF4-616D-467E-AEDB-B9934FB2C8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8680" y="2265747"/>
            <a:ext cx="838579" cy="332399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2400" b="1" noProof="0" dirty="0">
                <a:solidFill>
                  <a:schemeClr val="tx1"/>
                </a:solidFill>
              </a:defRPr>
            </a:lvl1pPr>
          </a:lstStyle>
          <a:p>
            <a:pPr lvl="0" algn="r">
              <a:lnSpc>
                <a:spcPct val="90000"/>
              </a:lnSpc>
            </a:pPr>
            <a:r>
              <a:rPr lang="en-US" noProof="0" dirty="0"/>
              <a:t>00</a:t>
            </a:r>
          </a:p>
        </p:txBody>
      </p:sp>
      <p:sp>
        <p:nvSpPr>
          <p:cNvPr id="8" name="Espace réservé du texte 17">
            <a:extLst>
              <a:ext uri="{FF2B5EF4-FFF2-40B4-BE49-F238E27FC236}">
                <a16:creationId xmlns:a16="http://schemas.microsoft.com/office/drawing/2014/main" id="{2C7B456D-17FA-4CA6-A94C-1F15CC23B22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09318" y="2265747"/>
            <a:ext cx="4888011" cy="332399"/>
          </a:xfrm>
        </p:spPr>
        <p:txBody>
          <a:bodyPr/>
          <a:lstStyle>
            <a:lvl1pPr>
              <a:lnSpc>
                <a:spcPct val="90000"/>
              </a:lnSpc>
              <a:defRPr lang="fr-FR" sz="2400" b="1" i="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600"/>
              </a:spcBef>
              <a:defRPr lang="fr-FR" sz="1400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defRPr sz="1400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300"/>
              </a:spcBef>
              <a:defRPr lang="fr-FR" sz="75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9" name="Espace réservé du texte 17">
            <a:extLst>
              <a:ext uri="{FF2B5EF4-FFF2-40B4-BE49-F238E27FC236}">
                <a16:creationId xmlns:a16="http://schemas.microsoft.com/office/drawing/2014/main" id="{A4BDC3FC-500C-4A36-AFD2-52224706F78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009318" y="2985658"/>
            <a:ext cx="4888011" cy="236561"/>
          </a:xfrm>
        </p:spPr>
        <p:txBody>
          <a:bodyPr/>
          <a:lstStyle>
            <a:lvl1pPr>
              <a:lnSpc>
                <a:spcPct val="90000"/>
              </a:lnSpc>
              <a:defRPr lang="fr-FR" sz="1400" b="0" i="1" kern="1200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600"/>
              </a:spcBef>
              <a:defRPr lang="fr-FR" sz="1400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defRPr sz="1400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300"/>
              </a:spcBef>
              <a:defRPr lang="fr-FR" sz="75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A97CE5D1-697D-4C34-8623-6B2871AE2E2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09318" y="2665618"/>
            <a:ext cx="4888011" cy="236561"/>
          </a:xfrm>
        </p:spPr>
        <p:txBody>
          <a:bodyPr/>
          <a:lstStyle>
            <a:lvl1pPr>
              <a:lnSpc>
                <a:spcPct val="90000"/>
              </a:lnSpc>
              <a:defRPr lang="fr-FR" sz="1400" b="0" i="0" kern="1200" cap="all" baseline="0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fr-FR" sz="1400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defRPr sz="1400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300"/>
              </a:spcBef>
              <a:defRPr lang="fr-FR" sz="75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1170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Dark)">
    <p:bg>
      <p:bgPr>
        <a:solidFill>
          <a:srgbClr val="1E03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D97075C2-D640-40B7-B715-DE36BBB3FC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4222" y="3119437"/>
            <a:ext cx="953453" cy="942975"/>
          </a:xfrm>
          <a:prstGeom prst="rect">
            <a:avLst/>
          </a:prstGeom>
        </p:spPr>
      </p:pic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B077D764-009F-4B11-889B-7C1F77AE7E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8680" y="2265747"/>
            <a:ext cx="838579" cy="332399"/>
          </a:xfrm>
        </p:spPr>
        <p:txBody>
          <a:bodyPr vert="horz" lIns="0" tIns="0" rIns="0" bIns="0" rtlCol="0">
            <a:noAutofit/>
          </a:bodyPr>
          <a:lstStyle>
            <a:lvl1pPr algn="r">
              <a:defRPr lang="en-US" sz="2400" b="1" noProof="0" dirty="0">
                <a:solidFill>
                  <a:schemeClr val="bg2"/>
                </a:solidFill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 noProof="0" dirty="0"/>
              <a:t>00</a:t>
            </a:r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26F07BC6-BD1D-4953-9F45-D190CB67B24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09318" y="2265747"/>
            <a:ext cx="4888011" cy="332399"/>
          </a:xfrm>
        </p:spPr>
        <p:txBody>
          <a:bodyPr/>
          <a:lstStyle>
            <a:lvl1pPr>
              <a:lnSpc>
                <a:spcPct val="90000"/>
              </a:lnSpc>
              <a:defRPr lang="fr-FR" sz="2400" b="1" i="0" kern="1200" dirty="0" err="1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600"/>
              </a:spcBef>
              <a:defRPr lang="fr-FR" sz="1400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defRPr sz="1400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300"/>
              </a:spcBef>
              <a:defRPr lang="fr-FR" sz="75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FB6BFF7B-8B97-443F-8D19-A75C20F978D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009318" y="2985658"/>
            <a:ext cx="4888011" cy="236561"/>
          </a:xfrm>
        </p:spPr>
        <p:txBody>
          <a:bodyPr/>
          <a:lstStyle>
            <a:lvl1pPr>
              <a:lnSpc>
                <a:spcPct val="90000"/>
              </a:lnSpc>
              <a:defRPr lang="fr-FR" sz="1400" b="0" i="1" kern="1200" dirty="0" err="1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600"/>
              </a:spcBef>
              <a:defRPr lang="fr-FR" sz="1400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defRPr sz="1400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300"/>
              </a:spcBef>
              <a:defRPr lang="fr-FR" sz="75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7" name="Espace réservé du texte 17">
            <a:extLst>
              <a:ext uri="{FF2B5EF4-FFF2-40B4-BE49-F238E27FC236}">
                <a16:creationId xmlns:a16="http://schemas.microsoft.com/office/drawing/2014/main" id="{DA36FF3D-AF0A-45ED-BF39-F628AE9DBF5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09318" y="2665618"/>
            <a:ext cx="4888011" cy="236561"/>
          </a:xfrm>
        </p:spPr>
        <p:txBody>
          <a:bodyPr/>
          <a:lstStyle>
            <a:lvl1pPr>
              <a:lnSpc>
                <a:spcPct val="90000"/>
              </a:lnSpc>
              <a:defRPr lang="fr-FR" sz="1400" b="0" i="0" kern="1200" cap="all" baseline="0" dirty="0" err="1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600"/>
              </a:spcBef>
              <a:defRPr lang="fr-FR" sz="1400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defRPr sz="1400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300"/>
              </a:spcBef>
              <a:defRPr lang="fr-FR" sz="75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15040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ver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0B90B88F-38E1-44C8-9D6F-1A9BFFE001D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83918" y="2148567"/>
            <a:ext cx="3712306" cy="1049438"/>
          </a:xfrm>
        </p:spPr>
        <p:txBody>
          <a:bodyPr anchor="t">
            <a:noAutofit/>
          </a:bodyPr>
          <a:lstStyle>
            <a:lvl1pPr algn="l">
              <a:lnSpc>
                <a:spcPct val="96000"/>
              </a:lnSpc>
              <a:spcAft>
                <a:spcPts val="1000"/>
              </a:spcAft>
              <a:defRPr lang="fr-FR" sz="3600" b="0" i="1" kern="1200" dirty="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Georgia" panose="02040502050405020303" pitchFamily="18" charset="0"/>
              </a:defRPr>
            </a:lvl1pPr>
            <a:lvl2pPr marL="0" indent="0" algn="l">
              <a:lnSpc>
                <a:spcPct val="90000"/>
              </a:lnSpc>
              <a:buFont typeface="Arial" panose="020B0604020202020204" pitchFamily="34" charset="0"/>
              <a:buNone/>
              <a:defRPr lang="en-US" sz="3600" b="0" i="1" kern="1200" noProof="0" dirty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000"/>
              </a:spcBef>
              <a:defRPr sz="1400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</a:defRPr>
            </a:lvl3pPr>
          </a:lstStyle>
          <a:p>
            <a:pPr marL="571500" lvl="0" indent="-571500" algn="l" defTabSz="685800" rtl="0" eaLnBrk="1" latinLnBrk="0" hangingPunct="1">
              <a:lnSpc>
                <a:spcPct val="90000"/>
              </a:lnSpc>
              <a:spcBef>
                <a:spcPts val="0"/>
              </a:spcBef>
            </a:pPr>
            <a:r>
              <a:rPr lang="fr-FR" noProof="0"/>
              <a:t>Cliquez pour modifier les styles du texte du masque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9F6585BF-F3F3-4500-9CFA-EF0D9041ED5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083918" y="3296919"/>
            <a:ext cx="3712306" cy="532899"/>
          </a:xfrm>
        </p:spPr>
        <p:txBody>
          <a:bodyPr anchor="t">
            <a:noAutofit/>
          </a:bodyPr>
          <a:lstStyle>
            <a:lvl1pPr algn="l">
              <a:lnSpc>
                <a:spcPct val="96000"/>
              </a:lnSpc>
              <a:spcAft>
                <a:spcPts val="1000"/>
              </a:spcAft>
              <a:defRPr lang="fr-FR" sz="1400" b="0" i="0" kern="1200" dirty="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+mj-lt"/>
                <a:ea typeface="Verdana" panose="020B0604030504040204" pitchFamily="34" charset="0"/>
                <a:cs typeface="Georgia" panose="02040502050405020303" pitchFamily="18" charset="0"/>
              </a:defRPr>
            </a:lvl1pPr>
            <a:lvl2pPr algn="l">
              <a:lnSpc>
                <a:spcPct val="90000"/>
              </a:lnSpc>
              <a:defRPr lang="en-US" sz="1400" b="0" i="0" kern="1200" noProof="0" dirty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000"/>
              </a:spcBef>
              <a:defRPr lang="en-US" sz="1400" b="0" i="0" kern="1200" noProof="0" dirty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</a:lstStyle>
          <a:p>
            <a:pPr marL="0" lvl="0" indent="0" algn="l" defTabSz="6858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 noProof="0"/>
              <a:t>Cliquez pour modifier les styles du texte du masque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FB220A98-FE22-4FE9-AB26-E269403DC28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83918" y="1344695"/>
            <a:ext cx="3712306" cy="704959"/>
          </a:xfrm>
        </p:spPr>
        <p:txBody>
          <a:bodyPr anchor="b">
            <a:noAutofit/>
          </a:bodyPr>
          <a:lstStyle>
            <a:lvl1pPr algn="l">
              <a:lnSpc>
                <a:spcPct val="96000"/>
              </a:lnSpc>
              <a:spcAft>
                <a:spcPts val="1000"/>
              </a:spcAft>
              <a:defRPr lang="fr-FR" sz="2200" b="0" i="0" kern="1200" dirty="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90000"/>
              </a:lnSpc>
              <a:defRPr sz="3600" b="0" i="1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000"/>
              </a:spcBef>
              <a:defRPr sz="1400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</a:defRPr>
            </a:lvl3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C677BCD-ED1F-4B13-88E6-B887B505052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" y="0"/>
            <a:ext cx="4781135" cy="5143500"/>
          </a:xfrm>
          <a:custGeom>
            <a:avLst/>
            <a:gdLst>
              <a:gd name="connsiteX0" fmla="*/ 351363 w 4781135"/>
              <a:gd name="connsiteY0" fmla="*/ 4913481 h 5143500"/>
              <a:gd name="connsiteX1" fmla="*/ 331613 w 4781135"/>
              <a:gd name="connsiteY1" fmla="*/ 4933530 h 5143500"/>
              <a:gd name="connsiteX2" fmla="*/ 352237 w 4781135"/>
              <a:gd name="connsiteY2" fmla="*/ 4953582 h 5143500"/>
              <a:gd name="connsiteX3" fmla="*/ 371987 w 4781135"/>
              <a:gd name="connsiteY3" fmla="*/ 4933533 h 5143500"/>
              <a:gd name="connsiteX4" fmla="*/ 351363 w 4781135"/>
              <a:gd name="connsiteY4" fmla="*/ 4913481 h 5143500"/>
              <a:gd name="connsiteX5" fmla="*/ 891920 w 4781135"/>
              <a:gd name="connsiteY5" fmla="*/ 4837319 h 5143500"/>
              <a:gd name="connsiteX6" fmla="*/ 927648 w 4781135"/>
              <a:gd name="connsiteY6" fmla="*/ 4877990 h 5143500"/>
              <a:gd name="connsiteX7" fmla="*/ 893949 w 4781135"/>
              <a:gd name="connsiteY7" fmla="*/ 4918669 h 5143500"/>
              <a:gd name="connsiteX8" fmla="*/ 858212 w 4781135"/>
              <a:gd name="connsiteY8" fmla="*/ 4877990 h 5143500"/>
              <a:gd name="connsiteX9" fmla="*/ 891920 w 4781135"/>
              <a:gd name="connsiteY9" fmla="*/ 4837319 h 5143500"/>
              <a:gd name="connsiteX10" fmla="*/ 559545 w 4781135"/>
              <a:gd name="connsiteY10" fmla="*/ 4837319 h 5143500"/>
              <a:gd name="connsiteX11" fmla="*/ 579303 w 4781135"/>
              <a:gd name="connsiteY11" fmla="*/ 4839934 h 5143500"/>
              <a:gd name="connsiteX12" fmla="*/ 586562 w 4781135"/>
              <a:gd name="connsiteY12" fmla="*/ 4847771 h 5143500"/>
              <a:gd name="connsiteX13" fmla="*/ 586562 w 4781135"/>
              <a:gd name="connsiteY13" fmla="*/ 4908209 h 5143500"/>
              <a:gd name="connsiteX14" fmla="*/ 579303 w 4781135"/>
              <a:gd name="connsiteY14" fmla="*/ 4916053 h 5143500"/>
              <a:gd name="connsiteX15" fmla="*/ 559545 w 4781135"/>
              <a:gd name="connsiteY15" fmla="*/ 4918669 h 5143500"/>
              <a:gd name="connsiteX16" fmla="*/ 523519 w 4781135"/>
              <a:gd name="connsiteY16" fmla="*/ 4877990 h 5143500"/>
              <a:gd name="connsiteX17" fmla="*/ 559545 w 4781135"/>
              <a:gd name="connsiteY17" fmla="*/ 4837319 h 5143500"/>
              <a:gd name="connsiteX18" fmla="*/ 1101680 w 4781135"/>
              <a:gd name="connsiteY18" fmla="*/ 4805359 h 5143500"/>
              <a:gd name="connsiteX19" fmla="*/ 1095864 w 4781135"/>
              <a:gd name="connsiteY19" fmla="*/ 4811167 h 5143500"/>
              <a:gd name="connsiteX20" fmla="*/ 1095864 w 4781135"/>
              <a:gd name="connsiteY20" fmla="*/ 4944812 h 5143500"/>
              <a:gd name="connsiteX21" fmla="*/ 1101680 w 4781135"/>
              <a:gd name="connsiteY21" fmla="*/ 4950628 h 5143500"/>
              <a:gd name="connsiteX22" fmla="*/ 1127823 w 4781135"/>
              <a:gd name="connsiteY22" fmla="*/ 4950628 h 5143500"/>
              <a:gd name="connsiteX23" fmla="*/ 1133640 w 4781135"/>
              <a:gd name="connsiteY23" fmla="*/ 4944812 h 5143500"/>
              <a:gd name="connsiteX24" fmla="*/ 1133640 w 4781135"/>
              <a:gd name="connsiteY24" fmla="*/ 4811167 h 5143500"/>
              <a:gd name="connsiteX25" fmla="*/ 1127823 w 4781135"/>
              <a:gd name="connsiteY25" fmla="*/ 4805359 h 5143500"/>
              <a:gd name="connsiteX26" fmla="*/ 891920 w 4781135"/>
              <a:gd name="connsiteY26" fmla="*/ 4802455 h 5143500"/>
              <a:gd name="connsiteX27" fmla="*/ 819859 w 4781135"/>
              <a:gd name="connsiteY27" fmla="*/ 4877990 h 5143500"/>
              <a:gd name="connsiteX28" fmla="*/ 893949 w 4781135"/>
              <a:gd name="connsiteY28" fmla="*/ 4953533 h 5143500"/>
              <a:gd name="connsiteX29" fmla="*/ 966000 w 4781135"/>
              <a:gd name="connsiteY29" fmla="*/ 4877990 h 5143500"/>
              <a:gd name="connsiteX30" fmla="*/ 891920 w 4781135"/>
              <a:gd name="connsiteY30" fmla="*/ 4802455 h 5143500"/>
              <a:gd name="connsiteX31" fmla="*/ 725443 w 4781135"/>
              <a:gd name="connsiteY31" fmla="*/ 4802455 h 5143500"/>
              <a:gd name="connsiteX32" fmla="*/ 667045 w 4781135"/>
              <a:gd name="connsiteY32" fmla="*/ 4812907 h 5143500"/>
              <a:gd name="connsiteX33" fmla="*/ 659777 w 4781135"/>
              <a:gd name="connsiteY33" fmla="*/ 4824531 h 5143500"/>
              <a:gd name="connsiteX34" fmla="*/ 659777 w 4781135"/>
              <a:gd name="connsiteY34" fmla="*/ 4944812 h 5143500"/>
              <a:gd name="connsiteX35" fmla="*/ 665593 w 4781135"/>
              <a:gd name="connsiteY35" fmla="*/ 4950628 h 5143500"/>
              <a:gd name="connsiteX36" fmla="*/ 691736 w 4781135"/>
              <a:gd name="connsiteY36" fmla="*/ 4950628 h 5143500"/>
              <a:gd name="connsiteX37" fmla="*/ 697552 w 4781135"/>
              <a:gd name="connsiteY37" fmla="*/ 4944812 h 5143500"/>
              <a:gd name="connsiteX38" fmla="*/ 697552 w 4781135"/>
              <a:gd name="connsiteY38" fmla="*/ 4847194 h 5143500"/>
              <a:gd name="connsiteX39" fmla="*/ 704522 w 4781135"/>
              <a:gd name="connsiteY39" fmla="*/ 4839636 h 5143500"/>
              <a:gd name="connsiteX40" fmla="*/ 726020 w 4781135"/>
              <a:gd name="connsiteY40" fmla="*/ 4837319 h 5143500"/>
              <a:gd name="connsiteX41" fmla="*/ 754202 w 4781135"/>
              <a:gd name="connsiteY41" fmla="*/ 4862009 h 5143500"/>
              <a:gd name="connsiteX42" fmla="*/ 754202 w 4781135"/>
              <a:gd name="connsiteY42" fmla="*/ 4944812 h 5143500"/>
              <a:gd name="connsiteX43" fmla="*/ 760018 w 4781135"/>
              <a:gd name="connsiteY43" fmla="*/ 4950628 h 5143500"/>
              <a:gd name="connsiteX44" fmla="*/ 786160 w 4781135"/>
              <a:gd name="connsiteY44" fmla="*/ 4950628 h 5143500"/>
              <a:gd name="connsiteX45" fmla="*/ 791976 w 4781135"/>
              <a:gd name="connsiteY45" fmla="*/ 4944812 h 5143500"/>
              <a:gd name="connsiteX46" fmla="*/ 791976 w 4781135"/>
              <a:gd name="connsiteY46" fmla="*/ 4857068 h 5143500"/>
              <a:gd name="connsiteX47" fmla="*/ 725443 w 4781135"/>
              <a:gd name="connsiteY47" fmla="*/ 4802455 h 5143500"/>
              <a:gd name="connsiteX48" fmla="*/ 559834 w 4781135"/>
              <a:gd name="connsiteY48" fmla="*/ 4802455 h 5143500"/>
              <a:gd name="connsiteX49" fmla="*/ 485166 w 4781135"/>
              <a:gd name="connsiteY49" fmla="*/ 4877990 h 5143500"/>
              <a:gd name="connsiteX50" fmla="*/ 559256 w 4781135"/>
              <a:gd name="connsiteY50" fmla="*/ 4953533 h 5143500"/>
              <a:gd name="connsiteX51" fmla="*/ 617068 w 4781135"/>
              <a:gd name="connsiteY51" fmla="*/ 4941908 h 5143500"/>
              <a:gd name="connsiteX52" fmla="*/ 624336 w 4781135"/>
              <a:gd name="connsiteY52" fmla="*/ 4930284 h 5143500"/>
              <a:gd name="connsiteX53" fmla="*/ 624336 w 4781135"/>
              <a:gd name="connsiteY53" fmla="*/ 4824821 h 5143500"/>
              <a:gd name="connsiteX54" fmla="*/ 617068 w 4781135"/>
              <a:gd name="connsiteY54" fmla="*/ 4813204 h 5143500"/>
              <a:gd name="connsiteX55" fmla="*/ 559834 w 4781135"/>
              <a:gd name="connsiteY55" fmla="*/ 4802455 h 5143500"/>
              <a:gd name="connsiteX56" fmla="*/ 398011 w 4781135"/>
              <a:gd name="connsiteY56" fmla="*/ 4801292 h 5143500"/>
              <a:gd name="connsiteX57" fmla="*/ 334092 w 4781135"/>
              <a:gd name="connsiteY57" fmla="*/ 4853587 h 5143500"/>
              <a:gd name="connsiteX58" fmla="*/ 427643 w 4781135"/>
              <a:gd name="connsiteY58" fmla="*/ 4934063 h 5143500"/>
              <a:gd name="connsiteX59" fmla="*/ 425903 w 4781135"/>
              <a:gd name="connsiteY59" fmla="*/ 4944812 h 5143500"/>
              <a:gd name="connsiteX60" fmla="*/ 425613 w 4781135"/>
              <a:gd name="connsiteY60" fmla="*/ 4946561 h 5143500"/>
              <a:gd name="connsiteX61" fmla="*/ 429969 w 4781135"/>
              <a:gd name="connsiteY61" fmla="*/ 4950628 h 5143500"/>
              <a:gd name="connsiteX62" fmla="*/ 456121 w 4781135"/>
              <a:gd name="connsiteY62" fmla="*/ 4950628 h 5143500"/>
              <a:gd name="connsiteX63" fmla="*/ 463668 w 4781135"/>
              <a:gd name="connsiteY63" fmla="*/ 4944812 h 5143500"/>
              <a:gd name="connsiteX64" fmla="*/ 465994 w 4781135"/>
              <a:gd name="connsiteY64" fmla="*/ 4928255 h 5143500"/>
              <a:gd name="connsiteX65" fmla="*/ 372445 w 4781135"/>
              <a:gd name="connsiteY65" fmla="*/ 4850972 h 5143500"/>
              <a:gd name="connsiteX66" fmla="*/ 396847 w 4781135"/>
              <a:gd name="connsiteY66" fmla="*/ 4836444 h 5143500"/>
              <a:gd name="connsiteX67" fmla="*/ 440718 w 4781135"/>
              <a:gd name="connsiteY67" fmla="*/ 4849520 h 5143500"/>
              <a:gd name="connsiteX68" fmla="*/ 445074 w 4781135"/>
              <a:gd name="connsiteY68" fmla="*/ 4850684 h 5143500"/>
              <a:gd name="connsiteX69" fmla="*/ 451467 w 4781135"/>
              <a:gd name="connsiteY69" fmla="*/ 4846616 h 5143500"/>
              <a:gd name="connsiteX70" fmla="*/ 460476 w 4781135"/>
              <a:gd name="connsiteY70" fmla="*/ 4827435 h 5143500"/>
              <a:gd name="connsiteX71" fmla="*/ 461639 w 4781135"/>
              <a:gd name="connsiteY71" fmla="*/ 4822502 h 5143500"/>
              <a:gd name="connsiteX72" fmla="*/ 458150 w 4781135"/>
              <a:gd name="connsiteY72" fmla="*/ 4816686 h 5143500"/>
              <a:gd name="connsiteX73" fmla="*/ 398011 w 4781135"/>
              <a:gd name="connsiteY73" fmla="*/ 4801292 h 5143500"/>
              <a:gd name="connsiteX74" fmla="*/ 1053743 w 4781135"/>
              <a:gd name="connsiteY74" fmla="*/ 4747249 h 5143500"/>
              <a:gd name="connsiteX75" fmla="*/ 994181 w 4781135"/>
              <a:gd name="connsiteY75" fmla="*/ 4808264 h 5143500"/>
              <a:gd name="connsiteX76" fmla="*/ 994181 w 4781135"/>
              <a:gd name="connsiteY76" fmla="*/ 4944812 h 5143500"/>
              <a:gd name="connsiteX77" fmla="*/ 999997 w 4781135"/>
              <a:gd name="connsiteY77" fmla="*/ 4950628 h 5143500"/>
              <a:gd name="connsiteX78" fmla="*/ 1025851 w 4781135"/>
              <a:gd name="connsiteY78" fmla="*/ 4950628 h 5143500"/>
              <a:gd name="connsiteX79" fmla="*/ 1031659 w 4781135"/>
              <a:gd name="connsiteY79" fmla="*/ 4944812 h 5143500"/>
              <a:gd name="connsiteX80" fmla="*/ 1031659 w 4781135"/>
              <a:gd name="connsiteY80" fmla="*/ 4837319 h 5143500"/>
              <a:gd name="connsiteX81" fmla="*/ 1068558 w 4781135"/>
              <a:gd name="connsiteY81" fmla="*/ 4837319 h 5143500"/>
              <a:gd name="connsiteX82" fmla="*/ 1074366 w 4781135"/>
              <a:gd name="connsiteY82" fmla="*/ 4831502 h 5143500"/>
              <a:gd name="connsiteX83" fmla="*/ 1074366 w 4781135"/>
              <a:gd name="connsiteY83" fmla="*/ 4811456 h 5143500"/>
              <a:gd name="connsiteX84" fmla="*/ 1068558 w 4781135"/>
              <a:gd name="connsiteY84" fmla="*/ 4805359 h 5143500"/>
              <a:gd name="connsiteX85" fmla="*/ 1031659 w 4781135"/>
              <a:gd name="connsiteY85" fmla="*/ 4805359 h 5143500"/>
              <a:gd name="connsiteX86" fmla="*/ 1031659 w 4781135"/>
              <a:gd name="connsiteY86" fmla="*/ 4802158 h 5143500"/>
              <a:gd name="connsiteX87" fmla="*/ 1054617 w 4781135"/>
              <a:gd name="connsiteY87" fmla="*/ 4778045 h 5143500"/>
              <a:gd name="connsiteX88" fmla="*/ 1068848 w 4781135"/>
              <a:gd name="connsiteY88" fmla="*/ 4779497 h 5143500"/>
              <a:gd name="connsiteX89" fmla="*/ 1074366 w 4781135"/>
              <a:gd name="connsiteY89" fmla="*/ 4773977 h 5143500"/>
              <a:gd name="connsiteX90" fmla="*/ 1077278 w 4781135"/>
              <a:gd name="connsiteY90" fmla="*/ 4758872 h 5143500"/>
              <a:gd name="connsiteX91" fmla="*/ 1077856 w 4781135"/>
              <a:gd name="connsiteY91" fmla="*/ 4755094 h 5143500"/>
              <a:gd name="connsiteX92" fmla="*/ 1072048 w 4781135"/>
              <a:gd name="connsiteY92" fmla="*/ 4749285 h 5143500"/>
              <a:gd name="connsiteX93" fmla="*/ 1053743 w 4781135"/>
              <a:gd name="connsiteY93" fmla="*/ 4747249 h 5143500"/>
              <a:gd name="connsiteX94" fmla="*/ 1115151 w 4781135"/>
              <a:gd name="connsiteY94" fmla="*/ 4747131 h 5143500"/>
              <a:gd name="connsiteX95" fmla="*/ 1095104 w 4781135"/>
              <a:gd name="connsiteY95" fmla="*/ 4767478 h 5143500"/>
              <a:gd name="connsiteX96" fmla="*/ 1116017 w 4781135"/>
              <a:gd name="connsiteY96" fmla="*/ 4787818 h 5143500"/>
              <a:gd name="connsiteX97" fmla="*/ 1136065 w 4781135"/>
              <a:gd name="connsiteY97" fmla="*/ 4767481 h 5143500"/>
              <a:gd name="connsiteX98" fmla="*/ 1115151 w 4781135"/>
              <a:gd name="connsiteY98" fmla="*/ 4747131 h 5143500"/>
              <a:gd name="connsiteX99" fmla="*/ 0 w 4781135"/>
              <a:gd name="connsiteY99" fmla="*/ 0 h 5143500"/>
              <a:gd name="connsiteX100" fmla="*/ 3673235 w 4781135"/>
              <a:gd name="connsiteY100" fmla="*/ 0 h 5143500"/>
              <a:gd name="connsiteX101" fmla="*/ 3843349 w 4781135"/>
              <a:gd name="connsiteY101" fmla="*/ 145970 h 5143500"/>
              <a:gd name="connsiteX102" fmla="*/ 4781135 w 4781135"/>
              <a:gd name="connsiteY102" fmla="*/ 2622891 h 5143500"/>
              <a:gd name="connsiteX103" fmla="*/ 3861453 w 4781135"/>
              <a:gd name="connsiteY103" fmla="*/ 5081299 h 5143500"/>
              <a:gd name="connsiteX104" fmla="*/ 3792118 w 4781135"/>
              <a:gd name="connsiteY104" fmla="*/ 5143500 h 5143500"/>
              <a:gd name="connsiteX105" fmla="*/ 0 w 4781135"/>
              <a:gd name="connsiteY10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781135" h="5143500">
                <a:moveTo>
                  <a:pt x="351363" y="4913481"/>
                </a:moveTo>
                <a:cubicBezTo>
                  <a:pt x="339456" y="4913486"/>
                  <a:pt x="331612" y="4921037"/>
                  <a:pt x="331613" y="4933530"/>
                </a:cubicBezTo>
                <a:cubicBezTo>
                  <a:pt x="331608" y="4945734"/>
                  <a:pt x="339456" y="4953580"/>
                  <a:pt x="352237" y="4953582"/>
                </a:cubicBezTo>
                <a:cubicBezTo>
                  <a:pt x="364153" y="4953577"/>
                  <a:pt x="371990" y="4945737"/>
                  <a:pt x="371987" y="4933533"/>
                </a:cubicBezTo>
                <a:cubicBezTo>
                  <a:pt x="371995" y="4921039"/>
                  <a:pt x="364153" y="4913482"/>
                  <a:pt x="351363" y="4913481"/>
                </a:cubicBezTo>
                <a:close/>
                <a:moveTo>
                  <a:pt x="891920" y="4837319"/>
                </a:moveTo>
                <a:cubicBezTo>
                  <a:pt x="913418" y="4837319"/>
                  <a:pt x="927648" y="4851260"/>
                  <a:pt x="927648" y="4877990"/>
                </a:cubicBezTo>
                <a:cubicBezTo>
                  <a:pt x="927648" y="4904719"/>
                  <a:pt x="913418" y="4918669"/>
                  <a:pt x="893949" y="4918669"/>
                </a:cubicBezTo>
                <a:cubicBezTo>
                  <a:pt x="872451" y="4918669"/>
                  <a:pt x="858212" y="4904719"/>
                  <a:pt x="858212" y="4877990"/>
                </a:cubicBezTo>
                <a:cubicBezTo>
                  <a:pt x="858212" y="4851260"/>
                  <a:pt x="872451" y="4837319"/>
                  <a:pt x="891920" y="4837319"/>
                </a:cubicBezTo>
                <a:close/>
                <a:moveTo>
                  <a:pt x="559545" y="4837319"/>
                </a:moveTo>
                <a:cubicBezTo>
                  <a:pt x="567390" y="4837319"/>
                  <a:pt x="572909" y="4838184"/>
                  <a:pt x="579303" y="4839934"/>
                </a:cubicBezTo>
                <a:cubicBezTo>
                  <a:pt x="584244" y="4841386"/>
                  <a:pt x="586562" y="4843414"/>
                  <a:pt x="586562" y="4847771"/>
                </a:cubicBezTo>
                <a:lnTo>
                  <a:pt x="586562" y="4908209"/>
                </a:lnTo>
                <a:cubicBezTo>
                  <a:pt x="586562" y="4912564"/>
                  <a:pt x="584244" y="4914601"/>
                  <a:pt x="579303" y="4916053"/>
                </a:cubicBezTo>
                <a:cubicBezTo>
                  <a:pt x="572909" y="4917794"/>
                  <a:pt x="567390" y="4918669"/>
                  <a:pt x="559545" y="4918669"/>
                </a:cubicBezTo>
                <a:cubicBezTo>
                  <a:pt x="540950" y="4918669"/>
                  <a:pt x="523519" y="4907623"/>
                  <a:pt x="523519" y="4877990"/>
                </a:cubicBezTo>
                <a:cubicBezTo>
                  <a:pt x="523519" y="4848356"/>
                  <a:pt x="540950" y="4837319"/>
                  <a:pt x="559545" y="4837319"/>
                </a:cubicBezTo>
                <a:close/>
                <a:moveTo>
                  <a:pt x="1101680" y="4805359"/>
                </a:moveTo>
                <a:cubicBezTo>
                  <a:pt x="1098191" y="4805359"/>
                  <a:pt x="1095864" y="4807677"/>
                  <a:pt x="1095864" y="4811167"/>
                </a:cubicBezTo>
                <a:lnTo>
                  <a:pt x="1095864" y="4944812"/>
                </a:lnTo>
                <a:cubicBezTo>
                  <a:pt x="1095864" y="4948301"/>
                  <a:pt x="1098191" y="4950628"/>
                  <a:pt x="1101680" y="4950628"/>
                </a:cubicBezTo>
                <a:lnTo>
                  <a:pt x="1127823" y="4950628"/>
                </a:lnTo>
                <a:cubicBezTo>
                  <a:pt x="1131313" y="4950628"/>
                  <a:pt x="1133640" y="4948301"/>
                  <a:pt x="1133640" y="4944812"/>
                </a:cubicBezTo>
                <a:lnTo>
                  <a:pt x="1133640" y="4811167"/>
                </a:lnTo>
                <a:cubicBezTo>
                  <a:pt x="1133640" y="4807677"/>
                  <a:pt x="1131313" y="4805359"/>
                  <a:pt x="1127823" y="4805359"/>
                </a:cubicBezTo>
                <a:close/>
                <a:moveTo>
                  <a:pt x="891920" y="4802455"/>
                </a:moveTo>
                <a:cubicBezTo>
                  <a:pt x="848337" y="4802455"/>
                  <a:pt x="819859" y="4834118"/>
                  <a:pt x="819859" y="4877990"/>
                </a:cubicBezTo>
                <a:cubicBezTo>
                  <a:pt x="819859" y="4921862"/>
                  <a:pt x="848337" y="4953533"/>
                  <a:pt x="893949" y="4953533"/>
                </a:cubicBezTo>
                <a:cubicBezTo>
                  <a:pt x="937531" y="4953533"/>
                  <a:pt x="966000" y="4921862"/>
                  <a:pt x="966000" y="4877990"/>
                </a:cubicBezTo>
                <a:cubicBezTo>
                  <a:pt x="966000" y="4834118"/>
                  <a:pt x="937531" y="4802455"/>
                  <a:pt x="891920" y="4802455"/>
                </a:cubicBezTo>
                <a:close/>
                <a:moveTo>
                  <a:pt x="725443" y="4802455"/>
                </a:moveTo>
                <a:cubicBezTo>
                  <a:pt x="708301" y="4802455"/>
                  <a:pt x="688255" y="4805359"/>
                  <a:pt x="667045" y="4812907"/>
                </a:cubicBezTo>
                <a:cubicBezTo>
                  <a:pt x="662977" y="4814359"/>
                  <a:pt x="659777" y="4817849"/>
                  <a:pt x="659777" y="4824531"/>
                </a:cubicBezTo>
                <a:lnTo>
                  <a:pt x="659777" y="4944812"/>
                </a:lnTo>
                <a:cubicBezTo>
                  <a:pt x="659777" y="4948301"/>
                  <a:pt x="662103" y="4950628"/>
                  <a:pt x="665593" y="4950628"/>
                </a:cubicBezTo>
                <a:lnTo>
                  <a:pt x="691736" y="4950628"/>
                </a:lnTo>
                <a:cubicBezTo>
                  <a:pt x="695225" y="4950628"/>
                  <a:pt x="697552" y="4948301"/>
                  <a:pt x="697552" y="4944812"/>
                </a:cubicBezTo>
                <a:lnTo>
                  <a:pt x="697552" y="4847194"/>
                </a:lnTo>
                <a:cubicBezTo>
                  <a:pt x="697552" y="4842838"/>
                  <a:pt x="699870" y="4840800"/>
                  <a:pt x="704522" y="4839636"/>
                </a:cubicBezTo>
                <a:cubicBezTo>
                  <a:pt x="712079" y="4837896"/>
                  <a:pt x="717012" y="4837319"/>
                  <a:pt x="726020" y="4837319"/>
                </a:cubicBezTo>
                <a:cubicBezTo>
                  <a:pt x="741711" y="4837319"/>
                  <a:pt x="754202" y="4844578"/>
                  <a:pt x="754202" y="4862009"/>
                </a:cubicBezTo>
                <a:lnTo>
                  <a:pt x="754202" y="4944812"/>
                </a:lnTo>
                <a:cubicBezTo>
                  <a:pt x="754202" y="4948301"/>
                  <a:pt x="756528" y="4950628"/>
                  <a:pt x="760018" y="4950628"/>
                </a:cubicBezTo>
                <a:lnTo>
                  <a:pt x="786160" y="4950628"/>
                </a:lnTo>
                <a:cubicBezTo>
                  <a:pt x="789650" y="4950628"/>
                  <a:pt x="791976" y="4948301"/>
                  <a:pt x="791976" y="4944812"/>
                </a:cubicBezTo>
                <a:lnTo>
                  <a:pt x="791976" y="4857068"/>
                </a:lnTo>
                <a:cubicBezTo>
                  <a:pt x="791976" y="4821627"/>
                  <a:pt x="770181" y="4802455"/>
                  <a:pt x="725443" y="4802455"/>
                </a:cubicBezTo>
                <a:close/>
                <a:moveTo>
                  <a:pt x="559834" y="4802455"/>
                </a:moveTo>
                <a:cubicBezTo>
                  <a:pt x="515971" y="4802455"/>
                  <a:pt x="485166" y="4831799"/>
                  <a:pt x="485166" y="4877990"/>
                </a:cubicBezTo>
                <a:cubicBezTo>
                  <a:pt x="485166" y="4924766"/>
                  <a:pt x="511896" y="4953533"/>
                  <a:pt x="559256" y="4953533"/>
                </a:cubicBezTo>
                <a:cubicBezTo>
                  <a:pt x="578427" y="4953533"/>
                  <a:pt x="597022" y="4950331"/>
                  <a:pt x="617068" y="4941908"/>
                </a:cubicBezTo>
                <a:cubicBezTo>
                  <a:pt x="621722" y="4939879"/>
                  <a:pt x="624336" y="4936678"/>
                  <a:pt x="624336" y="4930284"/>
                </a:cubicBezTo>
                <a:lnTo>
                  <a:pt x="624336" y="4824821"/>
                </a:lnTo>
                <a:cubicBezTo>
                  <a:pt x="624336" y="4818138"/>
                  <a:pt x="621722" y="4814946"/>
                  <a:pt x="617068" y="4813204"/>
                </a:cubicBezTo>
                <a:cubicBezTo>
                  <a:pt x="597897" y="4805936"/>
                  <a:pt x="579879" y="4802455"/>
                  <a:pt x="559834" y="4802455"/>
                </a:cubicBezTo>
                <a:close/>
                <a:moveTo>
                  <a:pt x="398011" y="4801292"/>
                </a:moveTo>
                <a:cubicBezTo>
                  <a:pt x="359080" y="4801292"/>
                  <a:pt x="334092" y="4822205"/>
                  <a:pt x="334092" y="4853587"/>
                </a:cubicBezTo>
                <a:cubicBezTo>
                  <a:pt x="334092" y="4915179"/>
                  <a:pt x="427643" y="4891337"/>
                  <a:pt x="427643" y="4934063"/>
                </a:cubicBezTo>
                <a:cubicBezTo>
                  <a:pt x="427643" y="4938419"/>
                  <a:pt x="427065" y="4941033"/>
                  <a:pt x="425903" y="4944812"/>
                </a:cubicBezTo>
                <a:cubicBezTo>
                  <a:pt x="425613" y="4945398"/>
                  <a:pt x="425613" y="4945975"/>
                  <a:pt x="425613" y="4946561"/>
                </a:cubicBezTo>
                <a:cubicBezTo>
                  <a:pt x="425613" y="4948879"/>
                  <a:pt x="427065" y="4950628"/>
                  <a:pt x="429969" y="4950628"/>
                </a:cubicBezTo>
                <a:lnTo>
                  <a:pt x="456121" y="4950628"/>
                </a:lnTo>
                <a:cubicBezTo>
                  <a:pt x="460476" y="4950628"/>
                  <a:pt x="462216" y="4949176"/>
                  <a:pt x="463668" y="4944812"/>
                </a:cubicBezTo>
                <a:cubicBezTo>
                  <a:pt x="465418" y="4939879"/>
                  <a:pt x="465994" y="4933196"/>
                  <a:pt x="465994" y="4928255"/>
                </a:cubicBezTo>
                <a:cubicBezTo>
                  <a:pt x="465994" y="4862299"/>
                  <a:pt x="372445" y="4878177"/>
                  <a:pt x="372445" y="4850972"/>
                </a:cubicBezTo>
                <a:cubicBezTo>
                  <a:pt x="372445" y="4842074"/>
                  <a:pt x="381454" y="4836444"/>
                  <a:pt x="396847" y="4836444"/>
                </a:cubicBezTo>
                <a:cubicBezTo>
                  <a:pt x="411664" y="4836444"/>
                  <a:pt x="425903" y="4841386"/>
                  <a:pt x="440718" y="4849520"/>
                </a:cubicBezTo>
                <a:cubicBezTo>
                  <a:pt x="442170" y="4850386"/>
                  <a:pt x="443622" y="4850684"/>
                  <a:pt x="445074" y="4850684"/>
                </a:cubicBezTo>
                <a:cubicBezTo>
                  <a:pt x="447689" y="4850684"/>
                  <a:pt x="450305" y="4849231"/>
                  <a:pt x="451467" y="4846616"/>
                </a:cubicBezTo>
                <a:lnTo>
                  <a:pt x="460476" y="4827435"/>
                </a:lnTo>
                <a:cubicBezTo>
                  <a:pt x="461317" y="4825652"/>
                  <a:pt x="461639" y="4823954"/>
                  <a:pt x="461639" y="4822502"/>
                </a:cubicBezTo>
                <a:cubicBezTo>
                  <a:pt x="461639" y="4820176"/>
                  <a:pt x="460485" y="4817858"/>
                  <a:pt x="458150" y="4816686"/>
                </a:cubicBezTo>
                <a:cubicBezTo>
                  <a:pt x="440141" y="4806226"/>
                  <a:pt x="418635" y="4801292"/>
                  <a:pt x="398011" y="4801292"/>
                </a:cubicBezTo>
                <a:close/>
                <a:moveTo>
                  <a:pt x="1053743" y="4747249"/>
                </a:moveTo>
                <a:cubicBezTo>
                  <a:pt x="1017716" y="4747249"/>
                  <a:pt x="994181" y="4766420"/>
                  <a:pt x="994181" y="4808264"/>
                </a:cubicBezTo>
                <a:lnTo>
                  <a:pt x="994181" y="4944812"/>
                </a:lnTo>
                <a:cubicBezTo>
                  <a:pt x="994181" y="4948301"/>
                  <a:pt x="996508" y="4950628"/>
                  <a:pt x="999997" y="4950628"/>
                </a:cubicBezTo>
                <a:lnTo>
                  <a:pt x="1025851" y="4950628"/>
                </a:lnTo>
                <a:cubicBezTo>
                  <a:pt x="1029340" y="4950628"/>
                  <a:pt x="1031659" y="4948301"/>
                  <a:pt x="1031659" y="4944812"/>
                </a:cubicBezTo>
                <a:lnTo>
                  <a:pt x="1031659" y="4837319"/>
                </a:lnTo>
                <a:lnTo>
                  <a:pt x="1068558" y="4837319"/>
                </a:lnTo>
                <a:cubicBezTo>
                  <a:pt x="1072338" y="4837319"/>
                  <a:pt x="1074366" y="4834992"/>
                  <a:pt x="1074366" y="4831502"/>
                </a:cubicBezTo>
                <a:lnTo>
                  <a:pt x="1074366" y="4811456"/>
                </a:lnTo>
                <a:cubicBezTo>
                  <a:pt x="1074366" y="4807677"/>
                  <a:pt x="1072338" y="4805359"/>
                  <a:pt x="1068558" y="4805359"/>
                </a:cubicBezTo>
                <a:lnTo>
                  <a:pt x="1031659" y="4805359"/>
                </a:lnTo>
                <a:lnTo>
                  <a:pt x="1031659" y="4802158"/>
                </a:lnTo>
                <a:cubicBezTo>
                  <a:pt x="1031659" y="4786179"/>
                  <a:pt x="1038637" y="4778045"/>
                  <a:pt x="1054617" y="4778045"/>
                </a:cubicBezTo>
                <a:cubicBezTo>
                  <a:pt x="1060425" y="4778045"/>
                  <a:pt x="1066682" y="4779497"/>
                  <a:pt x="1068848" y="4779497"/>
                </a:cubicBezTo>
                <a:cubicBezTo>
                  <a:pt x="1072338" y="4779497"/>
                  <a:pt x="1073790" y="4777467"/>
                  <a:pt x="1074366" y="4773977"/>
                </a:cubicBezTo>
                <a:lnTo>
                  <a:pt x="1077278" y="4758872"/>
                </a:lnTo>
                <a:cubicBezTo>
                  <a:pt x="1077533" y="4757531"/>
                  <a:pt x="1077856" y="4756351"/>
                  <a:pt x="1077856" y="4755094"/>
                </a:cubicBezTo>
                <a:cubicBezTo>
                  <a:pt x="1077856" y="4751868"/>
                  <a:pt x="1076116" y="4750152"/>
                  <a:pt x="1072048" y="4749285"/>
                </a:cubicBezTo>
                <a:cubicBezTo>
                  <a:pt x="1066232" y="4747834"/>
                  <a:pt x="1059941" y="4747249"/>
                  <a:pt x="1053743" y="4747249"/>
                </a:cubicBezTo>
                <a:close/>
                <a:moveTo>
                  <a:pt x="1115151" y="4747131"/>
                </a:moveTo>
                <a:cubicBezTo>
                  <a:pt x="1102947" y="4747139"/>
                  <a:pt x="1095102" y="4754688"/>
                  <a:pt x="1095104" y="4767478"/>
                </a:cubicBezTo>
                <a:cubicBezTo>
                  <a:pt x="1095101" y="4779971"/>
                  <a:pt x="1102947" y="4787811"/>
                  <a:pt x="1116017" y="4787818"/>
                </a:cubicBezTo>
                <a:cubicBezTo>
                  <a:pt x="1127932" y="4787817"/>
                  <a:pt x="1136070" y="4779974"/>
                  <a:pt x="1136065" y="4767481"/>
                </a:cubicBezTo>
                <a:cubicBezTo>
                  <a:pt x="1136070" y="4754690"/>
                  <a:pt x="1127932" y="4747137"/>
                  <a:pt x="1115151" y="4747131"/>
                </a:cubicBezTo>
                <a:close/>
                <a:moveTo>
                  <a:pt x="0" y="0"/>
                </a:moveTo>
                <a:lnTo>
                  <a:pt x="3673235" y="0"/>
                </a:lnTo>
                <a:lnTo>
                  <a:pt x="3843349" y="145970"/>
                </a:lnTo>
                <a:cubicBezTo>
                  <a:pt x="4444478" y="723140"/>
                  <a:pt x="4781135" y="1564827"/>
                  <a:pt x="4781135" y="2622891"/>
                </a:cubicBezTo>
                <a:cubicBezTo>
                  <a:pt x="4781257" y="3656845"/>
                  <a:pt x="4444586" y="4498301"/>
                  <a:pt x="3861453" y="5081299"/>
                </a:cubicBezTo>
                <a:lnTo>
                  <a:pt x="3792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grpSp>
        <p:nvGrpSpPr>
          <p:cNvPr id="25" name="Graphique 7">
            <a:extLst>
              <a:ext uri="{FF2B5EF4-FFF2-40B4-BE49-F238E27FC236}">
                <a16:creationId xmlns:a16="http://schemas.microsoft.com/office/drawing/2014/main" id="{97899234-8C0A-45D6-866A-B4761ECE529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31624" y="4747145"/>
            <a:ext cx="803890" cy="206313"/>
            <a:chOff x="4768103" y="-471733"/>
            <a:chExt cx="744723" cy="191124"/>
          </a:xfrm>
          <a:solidFill>
            <a:srgbClr val="FFFFFF"/>
          </a:solidFill>
        </p:grpSpPr>
        <p:sp>
          <p:nvSpPr>
            <p:cNvPr id="30" name="Forme libre : forme 9">
              <a:extLst>
                <a:ext uri="{FF2B5EF4-FFF2-40B4-BE49-F238E27FC236}">
                  <a16:creationId xmlns:a16="http://schemas.microsoft.com/office/drawing/2014/main" id="{C67ECF22-6217-458A-858C-24E3128A9356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orme libre : forme 10">
              <a:extLst>
                <a:ext uri="{FF2B5EF4-FFF2-40B4-BE49-F238E27FC236}">
                  <a16:creationId xmlns:a16="http://schemas.microsoft.com/office/drawing/2014/main" id="{6297ECCB-4021-462B-9058-6BB3DB8689EB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>
                <a:solidFill>
                  <a:schemeClr val="accent2"/>
                </a:solidFill>
              </a:endParaRPr>
            </a:p>
          </p:txBody>
        </p:sp>
        <p:sp>
          <p:nvSpPr>
            <p:cNvPr id="32" name="Forme libre : forme 11">
              <a:extLst>
                <a:ext uri="{FF2B5EF4-FFF2-40B4-BE49-F238E27FC236}">
                  <a16:creationId xmlns:a16="http://schemas.microsoft.com/office/drawing/2014/main" id="{BC37E971-C0A4-4F41-A0F5-C70B56A46C81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756A9A-1C31-472F-A3FD-57B8847D3DDF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F75A8E-9B4D-4945-8290-CDFE7FD9EC56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54B0F7-55DD-40D6-B7F4-70B586885C0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510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ver Image (White logo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0B90B88F-38E1-44C8-9D6F-1A9BFFE001D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83918" y="2148567"/>
            <a:ext cx="3712306" cy="1049438"/>
          </a:xfrm>
        </p:spPr>
        <p:txBody>
          <a:bodyPr anchor="t">
            <a:noAutofit/>
          </a:bodyPr>
          <a:lstStyle>
            <a:lvl1pPr algn="l">
              <a:lnSpc>
                <a:spcPct val="96000"/>
              </a:lnSpc>
              <a:spcAft>
                <a:spcPts val="1000"/>
              </a:spcAft>
              <a:defRPr lang="fr-FR" sz="3600" b="0" i="1" kern="1200" dirty="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Georgia" panose="02040502050405020303" pitchFamily="18" charset="0"/>
              </a:defRPr>
            </a:lvl1pPr>
            <a:lvl2pPr marL="0" indent="0" algn="l">
              <a:lnSpc>
                <a:spcPct val="90000"/>
              </a:lnSpc>
              <a:buFont typeface="Arial" panose="020B0604020202020204" pitchFamily="34" charset="0"/>
              <a:buNone/>
              <a:defRPr lang="en-US" sz="3600" b="0" i="1" kern="1200" noProof="0" dirty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000"/>
              </a:spcBef>
              <a:defRPr sz="1400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</a:defRPr>
            </a:lvl3pPr>
          </a:lstStyle>
          <a:p>
            <a:pPr marL="571500" lvl="0" indent="-571500" algn="l" defTabSz="685800" rtl="0" eaLnBrk="1" latinLnBrk="0" hangingPunct="1">
              <a:lnSpc>
                <a:spcPct val="90000"/>
              </a:lnSpc>
              <a:spcBef>
                <a:spcPts val="0"/>
              </a:spcBef>
            </a:pPr>
            <a:r>
              <a:rPr lang="fr-FR" noProof="0"/>
              <a:t>Cliquez pour modifier les styles du texte du masque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9F6585BF-F3F3-4500-9CFA-EF0D9041ED5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083918" y="3296919"/>
            <a:ext cx="3712306" cy="532899"/>
          </a:xfrm>
        </p:spPr>
        <p:txBody>
          <a:bodyPr anchor="t">
            <a:noAutofit/>
          </a:bodyPr>
          <a:lstStyle>
            <a:lvl1pPr algn="l">
              <a:lnSpc>
                <a:spcPct val="96000"/>
              </a:lnSpc>
              <a:spcAft>
                <a:spcPts val="1000"/>
              </a:spcAft>
              <a:defRPr lang="fr-FR" sz="1400" b="0" i="0" kern="1200" dirty="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+mj-lt"/>
                <a:ea typeface="Verdana" panose="020B0604030504040204" pitchFamily="34" charset="0"/>
                <a:cs typeface="Georgia" panose="02040502050405020303" pitchFamily="18" charset="0"/>
              </a:defRPr>
            </a:lvl1pPr>
            <a:lvl2pPr algn="l">
              <a:lnSpc>
                <a:spcPct val="90000"/>
              </a:lnSpc>
              <a:defRPr lang="en-US" sz="1400" b="0" i="0" kern="1200" noProof="0" dirty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000"/>
              </a:spcBef>
              <a:defRPr lang="en-US" sz="1400" b="0" i="0" kern="1200" noProof="0" dirty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</a:lstStyle>
          <a:p>
            <a:pPr marL="0" lvl="0" indent="0" algn="l" defTabSz="6858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 noProof="0"/>
              <a:t>Cliquez pour modifier les styles du texte du masque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FB220A98-FE22-4FE9-AB26-E269403DC28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83918" y="1344695"/>
            <a:ext cx="3712306" cy="704959"/>
          </a:xfrm>
        </p:spPr>
        <p:txBody>
          <a:bodyPr anchor="b">
            <a:noAutofit/>
          </a:bodyPr>
          <a:lstStyle>
            <a:lvl1pPr algn="l">
              <a:lnSpc>
                <a:spcPct val="96000"/>
              </a:lnSpc>
              <a:spcAft>
                <a:spcPts val="1000"/>
              </a:spcAft>
              <a:defRPr lang="fr-FR" sz="2200" b="0" i="0" kern="1200" dirty="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90000"/>
              </a:lnSpc>
              <a:defRPr sz="3600" b="0" i="1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000"/>
              </a:spcBef>
              <a:defRPr sz="1400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</a:defRPr>
            </a:lvl3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C677BCD-ED1F-4B13-88E6-B887B505052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" y="0"/>
            <a:ext cx="4781135" cy="5143500"/>
          </a:xfrm>
          <a:custGeom>
            <a:avLst/>
            <a:gdLst>
              <a:gd name="connsiteX0" fmla="*/ 351363 w 4781135"/>
              <a:gd name="connsiteY0" fmla="*/ 4913481 h 5143500"/>
              <a:gd name="connsiteX1" fmla="*/ 331613 w 4781135"/>
              <a:gd name="connsiteY1" fmla="*/ 4933530 h 5143500"/>
              <a:gd name="connsiteX2" fmla="*/ 352237 w 4781135"/>
              <a:gd name="connsiteY2" fmla="*/ 4953582 h 5143500"/>
              <a:gd name="connsiteX3" fmla="*/ 371987 w 4781135"/>
              <a:gd name="connsiteY3" fmla="*/ 4933533 h 5143500"/>
              <a:gd name="connsiteX4" fmla="*/ 351363 w 4781135"/>
              <a:gd name="connsiteY4" fmla="*/ 4913481 h 5143500"/>
              <a:gd name="connsiteX5" fmla="*/ 891920 w 4781135"/>
              <a:gd name="connsiteY5" fmla="*/ 4837319 h 5143500"/>
              <a:gd name="connsiteX6" fmla="*/ 927648 w 4781135"/>
              <a:gd name="connsiteY6" fmla="*/ 4877990 h 5143500"/>
              <a:gd name="connsiteX7" fmla="*/ 893949 w 4781135"/>
              <a:gd name="connsiteY7" fmla="*/ 4918669 h 5143500"/>
              <a:gd name="connsiteX8" fmla="*/ 858212 w 4781135"/>
              <a:gd name="connsiteY8" fmla="*/ 4877990 h 5143500"/>
              <a:gd name="connsiteX9" fmla="*/ 891920 w 4781135"/>
              <a:gd name="connsiteY9" fmla="*/ 4837319 h 5143500"/>
              <a:gd name="connsiteX10" fmla="*/ 559545 w 4781135"/>
              <a:gd name="connsiteY10" fmla="*/ 4837319 h 5143500"/>
              <a:gd name="connsiteX11" fmla="*/ 579303 w 4781135"/>
              <a:gd name="connsiteY11" fmla="*/ 4839934 h 5143500"/>
              <a:gd name="connsiteX12" fmla="*/ 586562 w 4781135"/>
              <a:gd name="connsiteY12" fmla="*/ 4847771 h 5143500"/>
              <a:gd name="connsiteX13" fmla="*/ 586562 w 4781135"/>
              <a:gd name="connsiteY13" fmla="*/ 4908209 h 5143500"/>
              <a:gd name="connsiteX14" fmla="*/ 579303 w 4781135"/>
              <a:gd name="connsiteY14" fmla="*/ 4916053 h 5143500"/>
              <a:gd name="connsiteX15" fmla="*/ 559545 w 4781135"/>
              <a:gd name="connsiteY15" fmla="*/ 4918669 h 5143500"/>
              <a:gd name="connsiteX16" fmla="*/ 523519 w 4781135"/>
              <a:gd name="connsiteY16" fmla="*/ 4877990 h 5143500"/>
              <a:gd name="connsiteX17" fmla="*/ 559545 w 4781135"/>
              <a:gd name="connsiteY17" fmla="*/ 4837319 h 5143500"/>
              <a:gd name="connsiteX18" fmla="*/ 1101680 w 4781135"/>
              <a:gd name="connsiteY18" fmla="*/ 4805359 h 5143500"/>
              <a:gd name="connsiteX19" fmla="*/ 1095864 w 4781135"/>
              <a:gd name="connsiteY19" fmla="*/ 4811167 h 5143500"/>
              <a:gd name="connsiteX20" fmla="*/ 1095864 w 4781135"/>
              <a:gd name="connsiteY20" fmla="*/ 4944812 h 5143500"/>
              <a:gd name="connsiteX21" fmla="*/ 1101680 w 4781135"/>
              <a:gd name="connsiteY21" fmla="*/ 4950628 h 5143500"/>
              <a:gd name="connsiteX22" fmla="*/ 1127823 w 4781135"/>
              <a:gd name="connsiteY22" fmla="*/ 4950628 h 5143500"/>
              <a:gd name="connsiteX23" fmla="*/ 1133640 w 4781135"/>
              <a:gd name="connsiteY23" fmla="*/ 4944812 h 5143500"/>
              <a:gd name="connsiteX24" fmla="*/ 1133640 w 4781135"/>
              <a:gd name="connsiteY24" fmla="*/ 4811167 h 5143500"/>
              <a:gd name="connsiteX25" fmla="*/ 1127823 w 4781135"/>
              <a:gd name="connsiteY25" fmla="*/ 4805359 h 5143500"/>
              <a:gd name="connsiteX26" fmla="*/ 891920 w 4781135"/>
              <a:gd name="connsiteY26" fmla="*/ 4802455 h 5143500"/>
              <a:gd name="connsiteX27" fmla="*/ 819859 w 4781135"/>
              <a:gd name="connsiteY27" fmla="*/ 4877990 h 5143500"/>
              <a:gd name="connsiteX28" fmla="*/ 893949 w 4781135"/>
              <a:gd name="connsiteY28" fmla="*/ 4953533 h 5143500"/>
              <a:gd name="connsiteX29" fmla="*/ 966000 w 4781135"/>
              <a:gd name="connsiteY29" fmla="*/ 4877990 h 5143500"/>
              <a:gd name="connsiteX30" fmla="*/ 891920 w 4781135"/>
              <a:gd name="connsiteY30" fmla="*/ 4802455 h 5143500"/>
              <a:gd name="connsiteX31" fmla="*/ 725443 w 4781135"/>
              <a:gd name="connsiteY31" fmla="*/ 4802455 h 5143500"/>
              <a:gd name="connsiteX32" fmla="*/ 667045 w 4781135"/>
              <a:gd name="connsiteY32" fmla="*/ 4812907 h 5143500"/>
              <a:gd name="connsiteX33" fmla="*/ 659777 w 4781135"/>
              <a:gd name="connsiteY33" fmla="*/ 4824531 h 5143500"/>
              <a:gd name="connsiteX34" fmla="*/ 659777 w 4781135"/>
              <a:gd name="connsiteY34" fmla="*/ 4944812 h 5143500"/>
              <a:gd name="connsiteX35" fmla="*/ 665593 w 4781135"/>
              <a:gd name="connsiteY35" fmla="*/ 4950628 h 5143500"/>
              <a:gd name="connsiteX36" fmla="*/ 691736 w 4781135"/>
              <a:gd name="connsiteY36" fmla="*/ 4950628 h 5143500"/>
              <a:gd name="connsiteX37" fmla="*/ 697552 w 4781135"/>
              <a:gd name="connsiteY37" fmla="*/ 4944812 h 5143500"/>
              <a:gd name="connsiteX38" fmla="*/ 697552 w 4781135"/>
              <a:gd name="connsiteY38" fmla="*/ 4847194 h 5143500"/>
              <a:gd name="connsiteX39" fmla="*/ 704522 w 4781135"/>
              <a:gd name="connsiteY39" fmla="*/ 4839636 h 5143500"/>
              <a:gd name="connsiteX40" fmla="*/ 726020 w 4781135"/>
              <a:gd name="connsiteY40" fmla="*/ 4837319 h 5143500"/>
              <a:gd name="connsiteX41" fmla="*/ 754202 w 4781135"/>
              <a:gd name="connsiteY41" fmla="*/ 4862009 h 5143500"/>
              <a:gd name="connsiteX42" fmla="*/ 754202 w 4781135"/>
              <a:gd name="connsiteY42" fmla="*/ 4944812 h 5143500"/>
              <a:gd name="connsiteX43" fmla="*/ 760018 w 4781135"/>
              <a:gd name="connsiteY43" fmla="*/ 4950628 h 5143500"/>
              <a:gd name="connsiteX44" fmla="*/ 786160 w 4781135"/>
              <a:gd name="connsiteY44" fmla="*/ 4950628 h 5143500"/>
              <a:gd name="connsiteX45" fmla="*/ 791976 w 4781135"/>
              <a:gd name="connsiteY45" fmla="*/ 4944812 h 5143500"/>
              <a:gd name="connsiteX46" fmla="*/ 791976 w 4781135"/>
              <a:gd name="connsiteY46" fmla="*/ 4857068 h 5143500"/>
              <a:gd name="connsiteX47" fmla="*/ 725443 w 4781135"/>
              <a:gd name="connsiteY47" fmla="*/ 4802455 h 5143500"/>
              <a:gd name="connsiteX48" fmla="*/ 559834 w 4781135"/>
              <a:gd name="connsiteY48" fmla="*/ 4802455 h 5143500"/>
              <a:gd name="connsiteX49" fmla="*/ 485166 w 4781135"/>
              <a:gd name="connsiteY49" fmla="*/ 4877990 h 5143500"/>
              <a:gd name="connsiteX50" fmla="*/ 559256 w 4781135"/>
              <a:gd name="connsiteY50" fmla="*/ 4953533 h 5143500"/>
              <a:gd name="connsiteX51" fmla="*/ 617068 w 4781135"/>
              <a:gd name="connsiteY51" fmla="*/ 4941908 h 5143500"/>
              <a:gd name="connsiteX52" fmla="*/ 624336 w 4781135"/>
              <a:gd name="connsiteY52" fmla="*/ 4930284 h 5143500"/>
              <a:gd name="connsiteX53" fmla="*/ 624336 w 4781135"/>
              <a:gd name="connsiteY53" fmla="*/ 4824821 h 5143500"/>
              <a:gd name="connsiteX54" fmla="*/ 617068 w 4781135"/>
              <a:gd name="connsiteY54" fmla="*/ 4813204 h 5143500"/>
              <a:gd name="connsiteX55" fmla="*/ 559834 w 4781135"/>
              <a:gd name="connsiteY55" fmla="*/ 4802455 h 5143500"/>
              <a:gd name="connsiteX56" fmla="*/ 398011 w 4781135"/>
              <a:gd name="connsiteY56" fmla="*/ 4801292 h 5143500"/>
              <a:gd name="connsiteX57" fmla="*/ 334092 w 4781135"/>
              <a:gd name="connsiteY57" fmla="*/ 4853587 h 5143500"/>
              <a:gd name="connsiteX58" fmla="*/ 427643 w 4781135"/>
              <a:gd name="connsiteY58" fmla="*/ 4934063 h 5143500"/>
              <a:gd name="connsiteX59" fmla="*/ 425903 w 4781135"/>
              <a:gd name="connsiteY59" fmla="*/ 4944812 h 5143500"/>
              <a:gd name="connsiteX60" fmla="*/ 425613 w 4781135"/>
              <a:gd name="connsiteY60" fmla="*/ 4946561 h 5143500"/>
              <a:gd name="connsiteX61" fmla="*/ 429969 w 4781135"/>
              <a:gd name="connsiteY61" fmla="*/ 4950628 h 5143500"/>
              <a:gd name="connsiteX62" fmla="*/ 456121 w 4781135"/>
              <a:gd name="connsiteY62" fmla="*/ 4950628 h 5143500"/>
              <a:gd name="connsiteX63" fmla="*/ 463668 w 4781135"/>
              <a:gd name="connsiteY63" fmla="*/ 4944812 h 5143500"/>
              <a:gd name="connsiteX64" fmla="*/ 465994 w 4781135"/>
              <a:gd name="connsiteY64" fmla="*/ 4928255 h 5143500"/>
              <a:gd name="connsiteX65" fmla="*/ 372445 w 4781135"/>
              <a:gd name="connsiteY65" fmla="*/ 4850972 h 5143500"/>
              <a:gd name="connsiteX66" fmla="*/ 396847 w 4781135"/>
              <a:gd name="connsiteY66" fmla="*/ 4836444 h 5143500"/>
              <a:gd name="connsiteX67" fmla="*/ 440718 w 4781135"/>
              <a:gd name="connsiteY67" fmla="*/ 4849520 h 5143500"/>
              <a:gd name="connsiteX68" fmla="*/ 445074 w 4781135"/>
              <a:gd name="connsiteY68" fmla="*/ 4850684 h 5143500"/>
              <a:gd name="connsiteX69" fmla="*/ 451467 w 4781135"/>
              <a:gd name="connsiteY69" fmla="*/ 4846616 h 5143500"/>
              <a:gd name="connsiteX70" fmla="*/ 460476 w 4781135"/>
              <a:gd name="connsiteY70" fmla="*/ 4827435 h 5143500"/>
              <a:gd name="connsiteX71" fmla="*/ 461639 w 4781135"/>
              <a:gd name="connsiteY71" fmla="*/ 4822502 h 5143500"/>
              <a:gd name="connsiteX72" fmla="*/ 458150 w 4781135"/>
              <a:gd name="connsiteY72" fmla="*/ 4816686 h 5143500"/>
              <a:gd name="connsiteX73" fmla="*/ 398011 w 4781135"/>
              <a:gd name="connsiteY73" fmla="*/ 4801292 h 5143500"/>
              <a:gd name="connsiteX74" fmla="*/ 1053743 w 4781135"/>
              <a:gd name="connsiteY74" fmla="*/ 4747249 h 5143500"/>
              <a:gd name="connsiteX75" fmla="*/ 994181 w 4781135"/>
              <a:gd name="connsiteY75" fmla="*/ 4808264 h 5143500"/>
              <a:gd name="connsiteX76" fmla="*/ 994181 w 4781135"/>
              <a:gd name="connsiteY76" fmla="*/ 4944812 h 5143500"/>
              <a:gd name="connsiteX77" fmla="*/ 999997 w 4781135"/>
              <a:gd name="connsiteY77" fmla="*/ 4950628 h 5143500"/>
              <a:gd name="connsiteX78" fmla="*/ 1025851 w 4781135"/>
              <a:gd name="connsiteY78" fmla="*/ 4950628 h 5143500"/>
              <a:gd name="connsiteX79" fmla="*/ 1031659 w 4781135"/>
              <a:gd name="connsiteY79" fmla="*/ 4944812 h 5143500"/>
              <a:gd name="connsiteX80" fmla="*/ 1031659 w 4781135"/>
              <a:gd name="connsiteY80" fmla="*/ 4837319 h 5143500"/>
              <a:gd name="connsiteX81" fmla="*/ 1068558 w 4781135"/>
              <a:gd name="connsiteY81" fmla="*/ 4837319 h 5143500"/>
              <a:gd name="connsiteX82" fmla="*/ 1074366 w 4781135"/>
              <a:gd name="connsiteY82" fmla="*/ 4831502 h 5143500"/>
              <a:gd name="connsiteX83" fmla="*/ 1074366 w 4781135"/>
              <a:gd name="connsiteY83" fmla="*/ 4811456 h 5143500"/>
              <a:gd name="connsiteX84" fmla="*/ 1068558 w 4781135"/>
              <a:gd name="connsiteY84" fmla="*/ 4805359 h 5143500"/>
              <a:gd name="connsiteX85" fmla="*/ 1031659 w 4781135"/>
              <a:gd name="connsiteY85" fmla="*/ 4805359 h 5143500"/>
              <a:gd name="connsiteX86" fmla="*/ 1031659 w 4781135"/>
              <a:gd name="connsiteY86" fmla="*/ 4802158 h 5143500"/>
              <a:gd name="connsiteX87" fmla="*/ 1054617 w 4781135"/>
              <a:gd name="connsiteY87" fmla="*/ 4778045 h 5143500"/>
              <a:gd name="connsiteX88" fmla="*/ 1068848 w 4781135"/>
              <a:gd name="connsiteY88" fmla="*/ 4779497 h 5143500"/>
              <a:gd name="connsiteX89" fmla="*/ 1074366 w 4781135"/>
              <a:gd name="connsiteY89" fmla="*/ 4773977 h 5143500"/>
              <a:gd name="connsiteX90" fmla="*/ 1077278 w 4781135"/>
              <a:gd name="connsiteY90" fmla="*/ 4758872 h 5143500"/>
              <a:gd name="connsiteX91" fmla="*/ 1077856 w 4781135"/>
              <a:gd name="connsiteY91" fmla="*/ 4755094 h 5143500"/>
              <a:gd name="connsiteX92" fmla="*/ 1072048 w 4781135"/>
              <a:gd name="connsiteY92" fmla="*/ 4749285 h 5143500"/>
              <a:gd name="connsiteX93" fmla="*/ 1053743 w 4781135"/>
              <a:gd name="connsiteY93" fmla="*/ 4747249 h 5143500"/>
              <a:gd name="connsiteX94" fmla="*/ 1115151 w 4781135"/>
              <a:gd name="connsiteY94" fmla="*/ 4747131 h 5143500"/>
              <a:gd name="connsiteX95" fmla="*/ 1095104 w 4781135"/>
              <a:gd name="connsiteY95" fmla="*/ 4767478 h 5143500"/>
              <a:gd name="connsiteX96" fmla="*/ 1116017 w 4781135"/>
              <a:gd name="connsiteY96" fmla="*/ 4787818 h 5143500"/>
              <a:gd name="connsiteX97" fmla="*/ 1136065 w 4781135"/>
              <a:gd name="connsiteY97" fmla="*/ 4767481 h 5143500"/>
              <a:gd name="connsiteX98" fmla="*/ 1115151 w 4781135"/>
              <a:gd name="connsiteY98" fmla="*/ 4747131 h 5143500"/>
              <a:gd name="connsiteX99" fmla="*/ 0 w 4781135"/>
              <a:gd name="connsiteY99" fmla="*/ 0 h 5143500"/>
              <a:gd name="connsiteX100" fmla="*/ 3673235 w 4781135"/>
              <a:gd name="connsiteY100" fmla="*/ 0 h 5143500"/>
              <a:gd name="connsiteX101" fmla="*/ 3843349 w 4781135"/>
              <a:gd name="connsiteY101" fmla="*/ 145970 h 5143500"/>
              <a:gd name="connsiteX102" fmla="*/ 4781135 w 4781135"/>
              <a:gd name="connsiteY102" fmla="*/ 2622891 h 5143500"/>
              <a:gd name="connsiteX103" fmla="*/ 3861453 w 4781135"/>
              <a:gd name="connsiteY103" fmla="*/ 5081299 h 5143500"/>
              <a:gd name="connsiteX104" fmla="*/ 3792118 w 4781135"/>
              <a:gd name="connsiteY104" fmla="*/ 5143500 h 5143500"/>
              <a:gd name="connsiteX105" fmla="*/ 0 w 4781135"/>
              <a:gd name="connsiteY10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781135" h="5143500">
                <a:moveTo>
                  <a:pt x="351363" y="4913481"/>
                </a:moveTo>
                <a:cubicBezTo>
                  <a:pt x="339456" y="4913486"/>
                  <a:pt x="331612" y="4921037"/>
                  <a:pt x="331613" y="4933530"/>
                </a:cubicBezTo>
                <a:cubicBezTo>
                  <a:pt x="331608" y="4945734"/>
                  <a:pt x="339456" y="4953580"/>
                  <a:pt x="352237" y="4953582"/>
                </a:cubicBezTo>
                <a:cubicBezTo>
                  <a:pt x="364153" y="4953577"/>
                  <a:pt x="371990" y="4945737"/>
                  <a:pt x="371987" y="4933533"/>
                </a:cubicBezTo>
                <a:cubicBezTo>
                  <a:pt x="371995" y="4921039"/>
                  <a:pt x="364153" y="4913482"/>
                  <a:pt x="351363" y="4913481"/>
                </a:cubicBezTo>
                <a:close/>
                <a:moveTo>
                  <a:pt x="891920" y="4837319"/>
                </a:moveTo>
                <a:cubicBezTo>
                  <a:pt x="913418" y="4837319"/>
                  <a:pt x="927648" y="4851260"/>
                  <a:pt x="927648" y="4877990"/>
                </a:cubicBezTo>
                <a:cubicBezTo>
                  <a:pt x="927648" y="4904719"/>
                  <a:pt x="913418" y="4918669"/>
                  <a:pt x="893949" y="4918669"/>
                </a:cubicBezTo>
                <a:cubicBezTo>
                  <a:pt x="872451" y="4918669"/>
                  <a:pt x="858212" y="4904719"/>
                  <a:pt x="858212" y="4877990"/>
                </a:cubicBezTo>
                <a:cubicBezTo>
                  <a:pt x="858212" y="4851260"/>
                  <a:pt x="872451" y="4837319"/>
                  <a:pt x="891920" y="4837319"/>
                </a:cubicBezTo>
                <a:close/>
                <a:moveTo>
                  <a:pt x="559545" y="4837319"/>
                </a:moveTo>
                <a:cubicBezTo>
                  <a:pt x="567390" y="4837319"/>
                  <a:pt x="572909" y="4838184"/>
                  <a:pt x="579303" y="4839934"/>
                </a:cubicBezTo>
                <a:cubicBezTo>
                  <a:pt x="584244" y="4841386"/>
                  <a:pt x="586562" y="4843414"/>
                  <a:pt x="586562" y="4847771"/>
                </a:cubicBezTo>
                <a:lnTo>
                  <a:pt x="586562" y="4908209"/>
                </a:lnTo>
                <a:cubicBezTo>
                  <a:pt x="586562" y="4912564"/>
                  <a:pt x="584244" y="4914601"/>
                  <a:pt x="579303" y="4916053"/>
                </a:cubicBezTo>
                <a:cubicBezTo>
                  <a:pt x="572909" y="4917794"/>
                  <a:pt x="567390" y="4918669"/>
                  <a:pt x="559545" y="4918669"/>
                </a:cubicBezTo>
                <a:cubicBezTo>
                  <a:pt x="540950" y="4918669"/>
                  <a:pt x="523519" y="4907623"/>
                  <a:pt x="523519" y="4877990"/>
                </a:cubicBezTo>
                <a:cubicBezTo>
                  <a:pt x="523519" y="4848356"/>
                  <a:pt x="540950" y="4837319"/>
                  <a:pt x="559545" y="4837319"/>
                </a:cubicBezTo>
                <a:close/>
                <a:moveTo>
                  <a:pt x="1101680" y="4805359"/>
                </a:moveTo>
                <a:cubicBezTo>
                  <a:pt x="1098191" y="4805359"/>
                  <a:pt x="1095864" y="4807677"/>
                  <a:pt x="1095864" y="4811167"/>
                </a:cubicBezTo>
                <a:lnTo>
                  <a:pt x="1095864" y="4944812"/>
                </a:lnTo>
                <a:cubicBezTo>
                  <a:pt x="1095864" y="4948301"/>
                  <a:pt x="1098191" y="4950628"/>
                  <a:pt x="1101680" y="4950628"/>
                </a:cubicBezTo>
                <a:lnTo>
                  <a:pt x="1127823" y="4950628"/>
                </a:lnTo>
                <a:cubicBezTo>
                  <a:pt x="1131313" y="4950628"/>
                  <a:pt x="1133640" y="4948301"/>
                  <a:pt x="1133640" y="4944812"/>
                </a:cubicBezTo>
                <a:lnTo>
                  <a:pt x="1133640" y="4811167"/>
                </a:lnTo>
                <a:cubicBezTo>
                  <a:pt x="1133640" y="4807677"/>
                  <a:pt x="1131313" y="4805359"/>
                  <a:pt x="1127823" y="4805359"/>
                </a:cubicBezTo>
                <a:close/>
                <a:moveTo>
                  <a:pt x="891920" y="4802455"/>
                </a:moveTo>
                <a:cubicBezTo>
                  <a:pt x="848337" y="4802455"/>
                  <a:pt x="819859" y="4834118"/>
                  <a:pt x="819859" y="4877990"/>
                </a:cubicBezTo>
                <a:cubicBezTo>
                  <a:pt x="819859" y="4921862"/>
                  <a:pt x="848337" y="4953533"/>
                  <a:pt x="893949" y="4953533"/>
                </a:cubicBezTo>
                <a:cubicBezTo>
                  <a:pt x="937531" y="4953533"/>
                  <a:pt x="966000" y="4921862"/>
                  <a:pt x="966000" y="4877990"/>
                </a:cubicBezTo>
                <a:cubicBezTo>
                  <a:pt x="966000" y="4834118"/>
                  <a:pt x="937531" y="4802455"/>
                  <a:pt x="891920" y="4802455"/>
                </a:cubicBezTo>
                <a:close/>
                <a:moveTo>
                  <a:pt x="725443" y="4802455"/>
                </a:moveTo>
                <a:cubicBezTo>
                  <a:pt x="708301" y="4802455"/>
                  <a:pt x="688255" y="4805359"/>
                  <a:pt x="667045" y="4812907"/>
                </a:cubicBezTo>
                <a:cubicBezTo>
                  <a:pt x="662977" y="4814359"/>
                  <a:pt x="659777" y="4817849"/>
                  <a:pt x="659777" y="4824531"/>
                </a:cubicBezTo>
                <a:lnTo>
                  <a:pt x="659777" y="4944812"/>
                </a:lnTo>
                <a:cubicBezTo>
                  <a:pt x="659777" y="4948301"/>
                  <a:pt x="662103" y="4950628"/>
                  <a:pt x="665593" y="4950628"/>
                </a:cubicBezTo>
                <a:lnTo>
                  <a:pt x="691736" y="4950628"/>
                </a:lnTo>
                <a:cubicBezTo>
                  <a:pt x="695225" y="4950628"/>
                  <a:pt x="697552" y="4948301"/>
                  <a:pt x="697552" y="4944812"/>
                </a:cubicBezTo>
                <a:lnTo>
                  <a:pt x="697552" y="4847194"/>
                </a:lnTo>
                <a:cubicBezTo>
                  <a:pt x="697552" y="4842838"/>
                  <a:pt x="699870" y="4840800"/>
                  <a:pt x="704522" y="4839636"/>
                </a:cubicBezTo>
                <a:cubicBezTo>
                  <a:pt x="712079" y="4837896"/>
                  <a:pt x="717012" y="4837319"/>
                  <a:pt x="726020" y="4837319"/>
                </a:cubicBezTo>
                <a:cubicBezTo>
                  <a:pt x="741711" y="4837319"/>
                  <a:pt x="754202" y="4844578"/>
                  <a:pt x="754202" y="4862009"/>
                </a:cubicBezTo>
                <a:lnTo>
                  <a:pt x="754202" y="4944812"/>
                </a:lnTo>
                <a:cubicBezTo>
                  <a:pt x="754202" y="4948301"/>
                  <a:pt x="756528" y="4950628"/>
                  <a:pt x="760018" y="4950628"/>
                </a:cubicBezTo>
                <a:lnTo>
                  <a:pt x="786160" y="4950628"/>
                </a:lnTo>
                <a:cubicBezTo>
                  <a:pt x="789650" y="4950628"/>
                  <a:pt x="791976" y="4948301"/>
                  <a:pt x="791976" y="4944812"/>
                </a:cubicBezTo>
                <a:lnTo>
                  <a:pt x="791976" y="4857068"/>
                </a:lnTo>
                <a:cubicBezTo>
                  <a:pt x="791976" y="4821627"/>
                  <a:pt x="770181" y="4802455"/>
                  <a:pt x="725443" y="4802455"/>
                </a:cubicBezTo>
                <a:close/>
                <a:moveTo>
                  <a:pt x="559834" y="4802455"/>
                </a:moveTo>
                <a:cubicBezTo>
                  <a:pt x="515971" y="4802455"/>
                  <a:pt x="485166" y="4831799"/>
                  <a:pt x="485166" y="4877990"/>
                </a:cubicBezTo>
                <a:cubicBezTo>
                  <a:pt x="485166" y="4924766"/>
                  <a:pt x="511896" y="4953533"/>
                  <a:pt x="559256" y="4953533"/>
                </a:cubicBezTo>
                <a:cubicBezTo>
                  <a:pt x="578427" y="4953533"/>
                  <a:pt x="597022" y="4950331"/>
                  <a:pt x="617068" y="4941908"/>
                </a:cubicBezTo>
                <a:cubicBezTo>
                  <a:pt x="621722" y="4939879"/>
                  <a:pt x="624336" y="4936678"/>
                  <a:pt x="624336" y="4930284"/>
                </a:cubicBezTo>
                <a:lnTo>
                  <a:pt x="624336" y="4824821"/>
                </a:lnTo>
                <a:cubicBezTo>
                  <a:pt x="624336" y="4818138"/>
                  <a:pt x="621722" y="4814946"/>
                  <a:pt x="617068" y="4813204"/>
                </a:cubicBezTo>
                <a:cubicBezTo>
                  <a:pt x="597897" y="4805936"/>
                  <a:pt x="579879" y="4802455"/>
                  <a:pt x="559834" y="4802455"/>
                </a:cubicBezTo>
                <a:close/>
                <a:moveTo>
                  <a:pt x="398011" y="4801292"/>
                </a:moveTo>
                <a:cubicBezTo>
                  <a:pt x="359080" y="4801292"/>
                  <a:pt x="334092" y="4822205"/>
                  <a:pt x="334092" y="4853587"/>
                </a:cubicBezTo>
                <a:cubicBezTo>
                  <a:pt x="334092" y="4915179"/>
                  <a:pt x="427643" y="4891337"/>
                  <a:pt x="427643" y="4934063"/>
                </a:cubicBezTo>
                <a:cubicBezTo>
                  <a:pt x="427643" y="4938419"/>
                  <a:pt x="427065" y="4941033"/>
                  <a:pt x="425903" y="4944812"/>
                </a:cubicBezTo>
                <a:cubicBezTo>
                  <a:pt x="425613" y="4945398"/>
                  <a:pt x="425613" y="4945975"/>
                  <a:pt x="425613" y="4946561"/>
                </a:cubicBezTo>
                <a:cubicBezTo>
                  <a:pt x="425613" y="4948879"/>
                  <a:pt x="427065" y="4950628"/>
                  <a:pt x="429969" y="4950628"/>
                </a:cubicBezTo>
                <a:lnTo>
                  <a:pt x="456121" y="4950628"/>
                </a:lnTo>
                <a:cubicBezTo>
                  <a:pt x="460476" y="4950628"/>
                  <a:pt x="462216" y="4949176"/>
                  <a:pt x="463668" y="4944812"/>
                </a:cubicBezTo>
                <a:cubicBezTo>
                  <a:pt x="465418" y="4939879"/>
                  <a:pt x="465994" y="4933196"/>
                  <a:pt x="465994" y="4928255"/>
                </a:cubicBezTo>
                <a:cubicBezTo>
                  <a:pt x="465994" y="4862299"/>
                  <a:pt x="372445" y="4878177"/>
                  <a:pt x="372445" y="4850972"/>
                </a:cubicBezTo>
                <a:cubicBezTo>
                  <a:pt x="372445" y="4842074"/>
                  <a:pt x="381454" y="4836444"/>
                  <a:pt x="396847" y="4836444"/>
                </a:cubicBezTo>
                <a:cubicBezTo>
                  <a:pt x="411664" y="4836444"/>
                  <a:pt x="425903" y="4841386"/>
                  <a:pt x="440718" y="4849520"/>
                </a:cubicBezTo>
                <a:cubicBezTo>
                  <a:pt x="442170" y="4850386"/>
                  <a:pt x="443622" y="4850684"/>
                  <a:pt x="445074" y="4850684"/>
                </a:cubicBezTo>
                <a:cubicBezTo>
                  <a:pt x="447689" y="4850684"/>
                  <a:pt x="450305" y="4849231"/>
                  <a:pt x="451467" y="4846616"/>
                </a:cubicBezTo>
                <a:lnTo>
                  <a:pt x="460476" y="4827435"/>
                </a:lnTo>
                <a:cubicBezTo>
                  <a:pt x="461317" y="4825652"/>
                  <a:pt x="461639" y="4823954"/>
                  <a:pt x="461639" y="4822502"/>
                </a:cubicBezTo>
                <a:cubicBezTo>
                  <a:pt x="461639" y="4820176"/>
                  <a:pt x="460485" y="4817858"/>
                  <a:pt x="458150" y="4816686"/>
                </a:cubicBezTo>
                <a:cubicBezTo>
                  <a:pt x="440141" y="4806226"/>
                  <a:pt x="418635" y="4801292"/>
                  <a:pt x="398011" y="4801292"/>
                </a:cubicBezTo>
                <a:close/>
                <a:moveTo>
                  <a:pt x="1053743" y="4747249"/>
                </a:moveTo>
                <a:cubicBezTo>
                  <a:pt x="1017716" y="4747249"/>
                  <a:pt x="994181" y="4766420"/>
                  <a:pt x="994181" y="4808264"/>
                </a:cubicBezTo>
                <a:lnTo>
                  <a:pt x="994181" y="4944812"/>
                </a:lnTo>
                <a:cubicBezTo>
                  <a:pt x="994181" y="4948301"/>
                  <a:pt x="996508" y="4950628"/>
                  <a:pt x="999997" y="4950628"/>
                </a:cubicBezTo>
                <a:lnTo>
                  <a:pt x="1025851" y="4950628"/>
                </a:lnTo>
                <a:cubicBezTo>
                  <a:pt x="1029340" y="4950628"/>
                  <a:pt x="1031659" y="4948301"/>
                  <a:pt x="1031659" y="4944812"/>
                </a:cubicBezTo>
                <a:lnTo>
                  <a:pt x="1031659" y="4837319"/>
                </a:lnTo>
                <a:lnTo>
                  <a:pt x="1068558" y="4837319"/>
                </a:lnTo>
                <a:cubicBezTo>
                  <a:pt x="1072338" y="4837319"/>
                  <a:pt x="1074366" y="4834992"/>
                  <a:pt x="1074366" y="4831502"/>
                </a:cubicBezTo>
                <a:lnTo>
                  <a:pt x="1074366" y="4811456"/>
                </a:lnTo>
                <a:cubicBezTo>
                  <a:pt x="1074366" y="4807677"/>
                  <a:pt x="1072338" y="4805359"/>
                  <a:pt x="1068558" y="4805359"/>
                </a:cubicBezTo>
                <a:lnTo>
                  <a:pt x="1031659" y="4805359"/>
                </a:lnTo>
                <a:lnTo>
                  <a:pt x="1031659" y="4802158"/>
                </a:lnTo>
                <a:cubicBezTo>
                  <a:pt x="1031659" y="4786179"/>
                  <a:pt x="1038637" y="4778045"/>
                  <a:pt x="1054617" y="4778045"/>
                </a:cubicBezTo>
                <a:cubicBezTo>
                  <a:pt x="1060425" y="4778045"/>
                  <a:pt x="1066682" y="4779497"/>
                  <a:pt x="1068848" y="4779497"/>
                </a:cubicBezTo>
                <a:cubicBezTo>
                  <a:pt x="1072338" y="4779497"/>
                  <a:pt x="1073790" y="4777467"/>
                  <a:pt x="1074366" y="4773977"/>
                </a:cubicBezTo>
                <a:lnTo>
                  <a:pt x="1077278" y="4758872"/>
                </a:lnTo>
                <a:cubicBezTo>
                  <a:pt x="1077533" y="4757531"/>
                  <a:pt x="1077856" y="4756351"/>
                  <a:pt x="1077856" y="4755094"/>
                </a:cubicBezTo>
                <a:cubicBezTo>
                  <a:pt x="1077856" y="4751868"/>
                  <a:pt x="1076116" y="4750152"/>
                  <a:pt x="1072048" y="4749285"/>
                </a:cubicBezTo>
                <a:cubicBezTo>
                  <a:pt x="1066232" y="4747834"/>
                  <a:pt x="1059941" y="4747249"/>
                  <a:pt x="1053743" y="4747249"/>
                </a:cubicBezTo>
                <a:close/>
                <a:moveTo>
                  <a:pt x="1115151" y="4747131"/>
                </a:moveTo>
                <a:cubicBezTo>
                  <a:pt x="1102947" y="4747139"/>
                  <a:pt x="1095102" y="4754688"/>
                  <a:pt x="1095104" y="4767478"/>
                </a:cubicBezTo>
                <a:cubicBezTo>
                  <a:pt x="1095101" y="4779971"/>
                  <a:pt x="1102947" y="4787811"/>
                  <a:pt x="1116017" y="4787818"/>
                </a:cubicBezTo>
                <a:cubicBezTo>
                  <a:pt x="1127932" y="4787817"/>
                  <a:pt x="1136070" y="4779974"/>
                  <a:pt x="1136065" y="4767481"/>
                </a:cubicBezTo>
                <a:cubicBezTo>
                  <a:pt x="1136070" y="4754690"/>
                  <a:pt x="1127932" y="4747137"/>
                  <a:pt x="1115151" y="4747131"/>
                </a:cubicBezTo>
                <a:close/>
                <a:moveTo>
                  <a:pt x="0" y="0"/>
                </a:moveTo>
                <a:lnTo>
                  <a:pt x="3673235" y="0"/>
                </a:lnTo>
                <a:lnTo>
                  <a:pt x="3843349" y="145970"/>
                </a:lnTo>
                <a:cubicBezTo>
                  <a:pt x="4444478" y="723140"/>
                  <a:pt x="4781135" y="1564827"/>
                  <a:pt x="4781135" y="2622891"/>
                </a:cubicBezTo>
                <a:cubicBezTo>
                  <a:pt x="4781257" y="3656845"/>
                  <a:pt x="4444586" y="4498301"/>
                  <a:pt x="3861453" y="5081299"/>
                </a:cubicBezTo>
                <a:lnTo>
                  <a:pt x="3792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grpSp>
        <p:nvGrpSpPr>
          <p:cNvPr id="20" name="Graphique 7">
            <a:extLst>
              <a:ext uri="{FF2B5EF4-FFF2-40B4-BE49-F238E27FC236}">
                <a16:creationId xmlns:a16="http://schemas.microsoft.com/office/drawing/2014/main" id="{41A6B5B5-03B8-49D6-8E7D-7234849CFE6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31624" y="4747145"/>
            <a:ext cx="803890" cy="206313"/>
            <a:chOff x="4768103" y="-471733"/>
            <a:chExt cx="744723" cy="191124"/>
          </a:xfrm>
          <a:solidFill>
            <a:schemeClr val="bg1"/>
          </a:solidFill>
        </p:grpSpPr>
        <p:sp>
          <p:nvSpPr>
            <p:cNvPr id="21" name="Forme libre : forme 9">
              <a:extLst>
                <a:ext uri="{FF2B5EF4-FFF2-40B4-BE49-F238E27FC236}">
                  <a16:creationId xmlns:a16="http://schemas.microsoft.com/office/drawing/2014/main" id="{894C3BCE-0F75-41F2-8D95-D17AC0094E07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 : forme 10">
              <a:extLst>
                <a:ext uri="{FF2B5EF4-FFF2-40B4-BE49-F238E27FC236}">
                  <a16:creationId xmlns:a16="http://schemas.microsoft.com/office/drawing/2014/main" id="{3504E00F-BFEB-45F7-8ABF-8EDFD10A356B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>
                <a:solidFill>
                  <a:schemeClr val="accent2"/>
                </a:solidFill>
              </a:endParaRPr>
            </a:p>
          </p:txBody>
        </p:sp>
        <p:sp>
          <p:nvSpPr>
            <p:cNvPr id="23" name="Forme libre : forme 11">
              <a:extLst>
                <a:ext uri="{FF2B5EF4-FFF2-40B4-BE49-F238E27FC236}">
                  <a16:creationId xmlns:a16="http://schemas.microsoft.com/office/drawing/2014/main" id="{62970186-18A1-474A-9D38-2066088D8A0F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1C363-A4D1-4563-A512-0A66109FD79C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034CF-B1F9-4870-88D3-96CB1ADF2DB8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54B0F7-55DD-40D6-B7F4-70B586885C0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227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next t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5C5F3432-6FAD-4E94-8F10-E3A9F64580C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4572000" cy="5143500"/>
          </a:xfrm>
          <a:custGeom>
            <a:avLst/>
            <a:gdLst>
              <a:gd name="connsiteX0" fmla="*/ 351364 w 4572000"/>
              <a:gd name="connsiteY0" fmla="*/ 4913481 h 5143500"/>
              <a:gd name="connsiteX1" fmla="*/ 331614 w 4572000"/>
              <a:gd name="connsiteY1" fmla="*/ 4933530 h 5143500"/>
              <a:gd name="connsiteX2" fmla="*/ 352238 w 4572000"/>
              <a:gd name="connsiteY2" fmla="*/ 4953582 h 5143500"/>
              <a:gd name="connsiteX3" fmla="*/ 371988 w 4572000"/>
              <a:gd name="connsiteY3" fmla="*/ 4933533 h 5143500"/>
              <a:gd name="connsiteX4" fmla="*/ 351364 w 4572000"/>
              <a:gd name="connsiteY4" fmla="*/ 4913481 h 5143500"/>
              <a:gd name="connsiteX5" fmla="*/ 892594 w 4572000"/>
              <a:gd name="connsiteY5" fmla="*/ 4837587 h 5143500"/>
              <a:gd name="connsiteX6" fmla="*/ 917847 w 4572000"/>
              <a:gd name="connsiteY6" fmla="*/ 4847631 h 5143500"/>
              <a:gd name="connsiteX7" fmla="*/ 927649 w 4572000"/>
              <a:gd name="connsiteY7" fmla="*/ 4877990 h 5143500"/>
              <a:gd name="connsiteX8" fmla="*/ 918101 w 4572000"/>
              <a:gd name="connsiteY8" fmla="*/ 4908353 h 5143500"/>
              <a:gd name="connsiteX9" fmla="*/ 894867 w 4572000"/>
              <a:gd name="connsiteY9" fmla="*/ 4918277 h 5143500"/>
              <a:gd name="connsiteX10" fmla="*/ 868934 w 4572000"/>
              <a:gd name="connsiteY10" fmla="*/ 4908080 h 5143500"/>
              <a:gd name="connsiteX11" fmla="*/ 859063 w 4572000"/>
              <a:gd name="connsiteY11" fmla="*/ 4877877 h 5143500"/>
              <a:gd name="connsiteX12" fmla="*/ 868679 w 4572000"/>
              <a:gd name="connsiteY12" fmla="*/ 4847677 h 5143500"/>
              <a:gd name="connsiteX13" fmla="*/ 559058 w 4572000"/>
              <a:gd name="connsiteY13" fmla="*/ 4837499 h 5143500"/>
              <a:gd name="connsiteX14" fmla="*/ 578337 w 4572000"/>
              <a:gd name="connsiteY14" fmla="*/ 4840021 h 5143500"/>
              <a:gd name="connsiteX15" fmla="*/ 585644 w 4572000"/>
              <a:gd name="connsiteY15" fmla="*/ 4847817 h 5143500"/>
              <a:gd name="connsiteX16" fmla="*/ 585644 w 4572000"/>
              <a:gd name="connsiteY16" fmla="*/ 4907937 h 5143500"/>
              <a:gd name="connsiteX17" fmla="*/ 578337 w 4572000"/>
              <a:gd name="connsiteY17" fmla="*/ 4915741 h 5143500"/>
              <a:gd name="connsiteX18" fmla="*/ 558606 w 4572000"/>
              <a:gd name="connsiteY18" fmla="*/ 4918322 h 5143500"/>
              <a:gd name="connsiteX19" fmla="*/ 534560 w 4572000"/>
              <a:gd name="connsiteY19" fmla="*/ 4909442 h 5143500"/>
              <a:gd name="connsiteX20" fmla="*/ 523520 w 4572000"/>
              <a:gd name="connsiteY20" fmla="*/ 4877990 h 5143500"/>
              <a:gd name="connsiteX21" fmla="*/ 534560 w 4572000"/>
              <a:gd name="connsiteY21" fmla="*/ 4846542 h 5143500"/>
              <a:gd name="connsiteX22" fmla="*/ 1101681 w 4572000"/>
              <a:gd name="connsiteY22" fmla="*/ 4805359 h 5143500"/>
              <a:gd name="connsiteX23" fmla="*/ 1095865 w 4572000"/>
              <a:gd name="connsiteY23" fmla="*/ 4811167 h 5143500"/>
              <a:gd name="connsiteX24" fmla="*/ 1095865 w 4572000"/>
              <a:gd name="connsiteY24" fmla="*/ 4944812 h 5143500"/>
              <a:gd name="connsiteX25" fmla="*/ 1101681 w 4572000"/>
              <a:gd name="connsiteY25" fmla="*/ 4950628 h 5143500"/>
              <a:gd name="connsiteX26" fmla="*/ 1127824 w 4572000"/>
              <a:gd name="connsiteY26" fmla="*/ 4950628 h 5143500"/>
              <a:gd name="connsiteX27" fmla="*/ 1128318 w 4572000"/>
              <a:gd name="connsiteY27" fmla="*/ 4950134 h 5143500"/>
              <a:gd name="connsiteX28" fmla="*/ 1130432 w 4572000"/>
              <a:gd name="connsiteY28" fmla="*/ 4950134 h 5143500"/>
              <a:gd name="connsiteX29" fmla="*/ 1136286 w 4572000"/>
              <a:gd name="connsiteY29" fmla="*/ 4944348 h 5143500"/>
              <a:gd name="connsiteX30" fmla="*/ 1136286 w 4572000"/>
              <a:gd name="connsiteY30" fmla="*/ 4811405 h 5143500"/>
              <a:gd name="connsiteX31" fmla="*/ 1130432 w 4572000"/>
              <a:gd name="connsiteY31" fmla="*/ 4805627 h 5143500"/>
              <a:gd name="connsiteX32" fmla="*/ 1128093 w 4572000"/>
              <a:gd name="connsiteY32" fmla="*/ 4805627 h 5143500"/>
              <a:gd name="connsiteX33" fmla="*/ 1127824 w 4572000"/>
              <a:gd name="connsiteY33" fmla="*/ 4805359 h 5143500"/>
              <a:gd name="connsiteX34" fmla="*/ 891921 w 4572000"/>
              <a:gd name="connsiteY34" fmla="*/ 4802455 h 5143500"/>
              <a:gd name="connsiteX35" fmla="*/ 819860 w 4572000"/>
              <a:gd name="connsiteY35" fmla="*/ 4877990 h 5143500"/>
              <a:gd name="connsiteX36" fmla="*/ 893950 w 4572000"/>
              <a:gd name="connsiteY36" fmla="*/ 4953533 h 5143500"/>
              <a:gd name="connsiteX37" fmla="*/ 923594 w 4572000"/>
              <a:gd name="connsiteY37" fmla="*/ 4947899 h 5143500"/>
              <a:gd name="connsiteX38" fmla="*/ 924072 w 4572000"/>
              <a:gd name="connsiteY38" fmla="*/ 4947569 h 5143500"/>
              <a:gd name="connsiteX39" fmla="*/ 924870 w 4572000"/>
              <a:gd name="connsiteY39" fmla="*/ 4947419 h 5143500"/>
              <a:gd name="connsiteX40" fmla="*/ 967554 w 4572000"/>
              <a:gd name="connsiteY40" fmla="*/ 4877877 h 5143500"/>
              <a:gd name="connsiteX41" fmla="*/ 924009 w 4572000"/>
              <a:gd name="connsiteY41" fmla="*/ 4808342 h 5143500"/>
              <a:gd name="connsiteX42" fmla="*/ 922788 w 4572000"/>
              <a:gd name="connsiteY42" fmla="*/ 4808122 h 5143500"/>
              <a:gd name="connsiteX43" fmla="*/ 922738 w 4572000"/>
              <a:gd name="connsiteY43" fmla="*/ 4808088 h 5143500"/>
              <a:gd name="connsiteX44" fmla="*/ 891921 w 4572000"/>
              <a:gd name="connsiteY44" fmla="*/ 4802455 h 5143500"/>
              <a:gd name="connsiteX45" fmla="*/ 725444 w 4572000"/>
              <a:gd name="connsiteY45" fmla="*/ 4802455 h 5143500"/>
              <a:gd name="connsiteX46" fmla="*/ 667046 w 4572000"/>
              <a:gd name="connsiteY46" fmla="*/ 4812907 h 5143500"/>
              <a:gd name="connsiteX47" fmla="*/ 666934 w 4572000"/>
              <a:gd name="connsiteY47" fmla="*/ 4813086 h 5143500"/>
              <a:gd name="connsiteX48" fmla="*/ 666651 w 4572000"/>
              <a:gd name="connsiteY48" fmla="*/ 4813136 h 5143500"/>
              <a:gd name="connsiteX49" fmla="*/ 659335 w 4572000"/>
              <a:gd name="connsiteY49" fmla="*/ 4824699 h 5143500"/>
              <a:gd name="connsiteX50" fmla="*/ 659335 w 4572000"/>
              <a:gd name="connsiteY50" fmla="*/ 4944348 h 5143500"/>
              <a:gd name="connsiteX51" fmla="*/ 659778 w 4572000"/>
              <a:gd name="connsiteY51" fmla="*/ 4944785 h 5143500"/>
              <a:gd name="connsiteX52" fmla="*/ 659778 w 4572000"/>
              <a:gd name="connsiteY52" fmla="*/ 4944812 h 5143500"/>
              <a:gd name="connsiteX53" fmla="*/ 665594 w 4572000"/>
              <a:gd name="connsiteY53" fmla="*/ 4950628 h 5143500"/>
              <a:gd name="connsiteX54" fmla="*/ 691737 w 4572000"/>
              <a:gd name="connsiteY54" fmla="*/ 4950628 h 5143500"/>
              <a:gd name="connsiteX55" fmla="*/ 697553 w 4572000"/>
              <a:gd name="connsiteY55" fmla="*/ 4944812 h 5143500"/>
              <a:gd name="connsiteX56" fmla="*/ 697553 w 4572000"/>
              <a:gd name="connsiteY56" fmla="*/ 4847194 h 5143500"/>
              <a:gd name="connsiteX57" fmla="*/ 704449 w 4572000"/>
              <a:gd name="connsiteY57" fmla="*/ 4839717 h 5143500"/>
              <a:gd name="connsiteX58" fmla="*/ 726010 w 4572000"/>
              <a:gd name="connsiteY58" fmla="*/ 4837419 h 5143500"/>
              <a:gd name="connsiteX59" fmla="*/ 746014 w 4572000"/>
              <a:gd name="connsiteY59" fmla="*/ 4843168 h 5143500"/>
              <a:gd name="connsiteX60" fmla="*/ 754203 w 4572000"/>
              <a:gd name="connsiteY60" fmla="*/ 4862009 h 5143500"/>
              <a:gd name="connsiteX61" fmla="*/ 754203 w 4572000"/>
              <a:gd name="connsiteY61" fmla="*/ 4944812 h 5143500"/>
              <a:gd name="connsiteX62" fmla="*/ 760019 w 4572000"/>
              <a:gd name="connsiteY62" fmla="*/ 4950628 h 5143500"/>
              <a:gd name="connsiteX63" fmla="*/ 786161 w 4572000"/>
              <a:gd name="connsiteY63" fmla="*/ 4950628 h 5143500"/>
              <a:gd name="connsiteX64" fmla="*/ 791977 w 4572000"/>
              <a:gd name="connsiteY64" fmla="*/ 4944812 h 5143500"/>
              <a:gd name="connsiteX65" fmla="*/ 791977 w 4572000"/>
              <a:gd name="connsiteY65" fmla="*/ 4944762 h 5143500"/>
              <a:gd name="connsiteX66" fmla="*/ 792396 w 4572000"/>
              <a:gd name="connsiteY66" fmla="*/ 4944348 h 5143500"/>
              <a:gd name="connsiteX67" fmla="*/ 792396 w 4572000"/>
              <a:gd name="connsiteY67" fmla="*/ 4857065 h 5143500"/>
              <a:gd name="connsiteX68" fmla="*/ 775798 w 4572000"/>
              <a:gd name="connsiteY68" fmla="*/ 4816682 h 5143500"/>
              <a:gd name="connsiteX69" fmla="*/ 775550 w 4572000"/>
              <a:gd name="connsiteY69" fmla="*/ 4816558 h 5143500"/>
              <a:gd name="connsiteX70" fmla="*/ 775487 w 4572000"/>
              <a:gd name="connsiteY70" fmla="*/ 4816471 h 5143500"/>
              <a:gd name="connsiteX71" fmla="*/ 725444 w 4572000"/>
              <a:gd name="connsiteY71" fmla="*/ 4802455 h 5143500"/>
              <a:gd name="connsiteX72" fmla="*/ 559835 w 4572000"/>
              <a:gd name="connsiteY72" fmla="*/ 4802455 h 5143500"/>
              <a:gd name="connsiteX73" fmla="*/ 529663 w 4572000"/>
              <a:gd name="connsiteY73" fmla="*/ 4807762 h 5143500"/>
              <a:gd name="connsiteX74" fmla="*/ 529596 w 4572000"/>
              <a:gd name="connsiteY74" fmla="*/ 4807805 h 5143500"/>
              <a:gd name="connsiteX75" fmla="*/ 528373 w 4572000"/>
              <a:gd name="connsiteY75" fmla="*/ 4808018 h 5143500"/>
              <a:gd name="connsiteX76" fmla="*/ 483587 w 4572000"/>
              <a:gd name="connsiteY76" fmla="*/ 4877877 h 5143500"/>
              <a:gd name="connsiteX77" fmla="*/ 526397 w 4572000"/>
              <a:gd name="connsiteY77" fmla="*/ 4947825 h 5143500"/>
              <a:gd name="connsiteX78" fmla="*/ 527143 w 4572000"/>
              <a:gd name="connsiteY78" fmla="*/ 4947947 h 5143500"/>
              <a:gd name="connsiteX79" fmla="*/ 527701 w 4572000"/>
              <a:gd name="connsiteY79" fmla="*/ 4948307 h 5143500"/>
              <a:gd name="connsiteX80" fmla="*/ 559257 w 4572000"/>
              <a:gd name="connsiteY80" fmla="*/ 4953533 h 5143500"/>
              <a:gd name="connsiteX81" fmla="*/ 617069 w 4572000"/>
              <a:gd name="connsiteY81" fmla="*/ 4941908 h 5143500"/>
              <a:gd name="connsiteX82" fmla="*/ 624338 w 4572000"/>
              <a:gd name="connsiteY82" fmla="*/ 4930284 h 5143500"/>
              <a:gd name="connsiteX83" fmla="*/ 624338 w 4572000"/>
              <a:gd name="connsiteY83" fmla="*/ 4824821 h 5143500"/>
              <a:gd name="connsiteX84" fmla="*/ 617069 w 4572000"/>
              <a:gd name="connsiteY84" fmla="*/ 4813204 h 5143500"/>
              <a:gd name="connsiteX85" fmla="*/ 559835 w 4572000"/>
              <a:gd name="connsiteY85" fmla="*/ 4802455 h 5143500"/>
              <a:gd name="connsiteX86" fmla="*/ 398012 w 4572000"/>
              <a:gd name="connsiteY86" fmla="*/ 4801292 h 5143500"/>
              <a:gd name="connsiteX87" fmla="*/ 396528 w 4572000"/>
              <a:gd name="connsiteY87" fmla="*/ 4801750 h 5143500"/>
              <a:gd name="connsiteX88" fmla="*/ 395863 w 4572000"/>
              <a:gd name="connsiteY88" fmla="*/ 4801582 h 5143500"/>
              <a:gd name="connsiteX89" fmla="*/ 331528 w 4572000"/>
              <a:gd name="connsiteY89" fmla="*/ 4853603 h 5143500"/>
              <a:gd name="connsiteX90" fmla="*/ 425688 w 4572000"/>
              <a:gd name="connsiteY90" fmla="*/ 4933656 h 5143500"/>
              <a:gd name="connsiteX91" fmla="*/ 423937 w 4572000"/>
              <a:gd name="connsiteY91" fmla="*/ 4944348 h 5143500"/>
              <a:gd name="connsiteX92" fmla="*/ 423646 w 4572000"/>
              <a:gd name="connsiteY92" fmla="*/ 4946089 h 5143500"/>
              <a:gd name="connsiteX93" fmla="*/ 428030 w 4572000"/>
              <a:gd name="connsiteY93" fmla="*/ 4950134 h 5143500"/>
              <a:gd name="connsiteX94" fmla="*/ 429441 w 4572000"/>
              <a:gd name="connsiteY94" fmla="*/ 4950134 h 5143500"/>
              <a:gd name="connsiteX95" fmla="*/ 429970 w 4572000"/>
              <a:gd name="connsiteY95" fmla="*/ 4950628 h 5143500"/>
              <a:gd name="connsiteX96" fmla="*/ 456122 w 4572000"/>
              <a:gd name="connsiteY96" fmla="*/ 4950628 h 5143500"/>
              <a:gd name="connsiteX97" fmla="*/ 463669 w 4572000"/>
              <a:gd name="connsiteY97" fmla="*/ 4944812 h 5143500"/>
              <a:gd name="connsiteX98" fmla="*/ 465995 w 4572000"/>
              <a:gd name="connsiteY98" fmla="*/ 4928255 h 5143500"/>
              <a:gd name="connsiteX99" fmla="*/ 372446 w 4572000"/>
              <a:gd name="connsiteY99" fmla="*/ 4850972 h 5143500"/>
              <a:gd name="connsiteX100" fmla="*/ 378875 w 4572000"/>
              <a:gd name="connsiteY100" fmla="*/ 4840371 h 5143500"/>
              <a:gd name="connsiteX101" fmla="*/ 395405 w 4572000"/>
              <a:gd name="connsiteY101" fmla="*/ 4836760 h 5143500"/>
              <a:gd name="connsiteX102" fmla="*/ 438849 w 4572000"/>
              <a:gd name="connsiteY102" fmla="*/ 4849557 h 5143500"/>
              <a:gd name="connsiteX103" fmla="*/ 443233 w 4572000"/>
              <a:gd name="connsiteY103" fmla="*/ 4850714 h 5143500"/>
              <a:gd name="connsiteX104" fmla="*/ 443816 w 4572000"/>
              <a:gd name="connsiteY104" fmla="*/ 4850348 h 5143500"/>
              <a:gd name="connsiteX105" fmla="*/ 445075 w 4572000"/>
              <a:gd name="connsiteY105" fmla="*/ 4850684 h 5143500"/>
              <a:gd name="connsiteX106" fmla="*/ 451468 w 4572000"/>
              <a:gd name="connsiteY106" fmla="*/ 4846616 h 5143500"/>
              <a:gd name="connsiteX107" fmla="*/ 460477 w 4572000"/>
              <a:gd name="connsiteY107" fmla="*/ 4827435 h 5143500"/>
              <a:gd name="connsiteX108" fmla="*/ 461640 w 4572000"/>
              <a:gd name="connsiteY108" fmla="*/ 4822502 h 5143500"/>
              <a:gd name="connsiteX109" fmla="*/ 458151 w 4572000"/>
              <a:gd name="connsiteY109" fmla="*/ 4816686 h 5143500"/>
              <a:gd name="connsiteX110" fmla="*/ 398012 w 4572000"/>
              <a:gd name="connsiteY110" fmla="*/ 4801292 h 5143500"/>
              <a:gd name="connsiteX111" fmla="*/ 1053744 w 4572000"/>
              <a:gd name="connsiteY111" fmla="*/ 4747249 h 5143500"/>
              <a:gd name="connsiteX112" fmla="*/ 994182 w 4572000"/>
              <a:gd name="connsiteY112" fmla="*/ 4808264 h 5143500"/>
              <a:gd name="connsiteX113" fmla="*/ 994182 w 4572000"/>
              <a:gd name="connsiteY113" fmla="*/ 4944812 h 5143500"/>
              <a:gd name="connsiteX114" fmla="*/ 999998 w 4572000"/>
              <a:gd name="connsiteY114" fmla="*/ 4950628 h 5143500"/>
              <a:gd name="connsiteX115" fmla="*/ 1025852 w 4572000"/>
              <a:gd name="connsiteY115" fmla="*/ 4950628 h 5143500"/>
              <a:gd name="connsiteX116" fmla="*/ 1026345 w 4572000"/>
              <a:gd name="connsiteY116" fmla="*/ 4950134 h 5143500"/>
              <a:gd name="connsiteX117" fmla="*/ 1027795 w 4572000"/>
              <a:gd name="connsiteY117" fmla="*/ 4950134 h 5143500"/>
              <a:gd name="connsiteX118" fmla="*/ 1033640 w 4572000"/>
              <a:gd name="connsiteY118" fmla="*/ 4944348 h 5143500"/>
              <a:gd name="connsiteX119" fmla="*/ 1033640 w 4572000"/>
              <a:gd name="connsiteY119" fmla="*/ 4837419 h 5143500"/>
              <a:gd name="connsiteX120" fmla="*/ 1070781 w 4572000"/>
              <a:gd name="connsiteY120" fmla="*/ 4837419 h 5143500"/>
              <a:gd name="connsiteX121" fmla="*/ 1076626 w 4572000"/>
              <a:gd name="connsiteY121" fmla="*/ 4831634 h 5143500"/>
              <a:gd name="connsiteX122" fmla="*/ 1076626 w 4572000"/>
              <a:gd name="connsiteY122" fmla="*/ 4811692 h 5143500"/>
              <a:gd name="connsiteX123" fmla="*/ 1070781 w 4572000"/>
              <a:gd name="connsiteY123" fmla="*/ 4805627 h 5143500"/>
              <a:gd name="connsiteX124" fmla="*/ 1068815 w 4572000"/>
              <a:gd name="connsiteY124" fmla="*/ 4805627 h 5143500"/>
              <a:gd name="connsiteX125" fmla="*/ 1068560 w 4572000"/>
              <a:gd name="connsiteY125" fmla="*/ 4805359 h 5143500"/>
              <a:gd name="connsiteX126" fmla="*/ 1033640 w 4572000"/>
              <a:gd name="connsiteY126" fmla="*/ 4805359 h 5143500"/>
              <a:gd name="connsiteX127" fmla="*/ 1033640 w 4572000"/>
              <a:gd name="connsiteY127" fmla="*/ 4802443 h 5143500"/>
              <a:gd name="connsiteX128" fmla="*/ 1056749 w 4572000"/>
              <a:gd name="connsiteY128" fmla="*/ 4778457 h 5143500"/>
              <a:gd name="connsiteX129" fmla="*/ 1071072 w 4572000"/>
              <a:gd name="connsiteY129" fmla="*/ 4779901 h 5143500"/>
              <a:gd name="connsiteX130" fmla="*/ 1076626 w 4572000"/>
              <a:gd name="connsiteY130" fmla="*/ 4774411 h 5143500"/>
              <a:gd name="connsiteX131" fmla="*/ 1079557 w 4572000"/>
              <a:gd name="connsiteY131" fmla="*/ 4759385 h 5143500"/>
              <a:gd name="connsiteX132" fmla="*/ 1080138 w 4572000"/>
              <a:gd name="connsiteY132" fmla="*/ 4755627 h 5143500"/>
              <a:gd name="connsiteX133" fmla="*/ 1074293 w 4572000"/>
              <a:gd name="connsiteY133" fmla="*/ 4749848 h 5143500"/>
              <a:gd name="connsiteX134" fmla="*/ 1072405 w 4572000"/>
              <a:gd name="connsiteY134" fmla="*/ 4749641 h 5143500"/>
              <a:gd name="connsiteX135" fmla="*/ 1072049 w 4572000"/>
              <a:gd name="connsiteY135" fmla="*/ 4749285 h 5143500"/>
              <a:gd name="connsiteX136" fmla="*/ 1053744 w 4572000"/>
              <a:gd name="connsiteY136" fmla="*/ 4747249 h 5143500"/>
              <a:gd name="connsiteX137" fmla="*/ 1115152 w 4572000"/>
              <a:gd name="connsiteY137" fmla="*/ 4747131 h 5143500"/>
              <a:gd name="connsiteX138" fmla="*/ 1095105 w 4572000"/>
              <a:gd name="connsiteY138" fmla="*/ 4767478 h 5143500"/>
              <a:gd name="connsiteX139" fmla="*/ 1116018 w 4572000"/>
              <a:gd name="connsiteY139" fmla="*/ 4787818 h 5143500"/>
              <a:gd name="connsiteX140" fmla="*/ 1136066 w 4572000"/>
              <a:gd name="connsiteY140" fmla="*/ 4767481 h 5143500"/>
              <a:gd name="connsiteX141" fmla="*/ 1115152 w 4572000"/>
              <a:gd name="connsiteY141" fmla="*/ 4747131 h 5143500"/>
              <a:gd name="connsiteX142" fmla="*/ 0 w 4572000"/>
              <a:gd name="connsiteY142" fmla="*/ 0 h 5143500"/>
              <a:gd name="connsiteX143" fmla="*/ 4572000 w 4572000"/>
              <a:gd name="connsiteY143" fmla="*/ 0 h 5143500"/>
              <a:gd name="connsiteX144" fmla="*/ 4572000 w 4572000"/>
              <a:gd name="connsiteY144" fmla="*/ 5143500 h 5143500"/>
              <a:gd name="connsiteX145" fmla="*/ 0 w 4572000"/>
              <a:gd name="connsiteY14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4572000" h="5143500">
                <a:moveTo>
                  <a:pt x="351364" y="4913481"/>
                </a:moveTo>
                <a:cubicBezTo>
                  <a:pt x="339457" y="4913486"/>
                  <a:pt x="331613" y="4921037"/>
                  <a:pt x="331614" y="4933530"/>
                </a:cubicBezTo>
                <a:cubicBezTo>
                  <a:pt x="331609" y="4945734"/>
                  <a:pt x="339457" y="4953580"/>
                  <a:pt x="352238" y="4953582"/>
                </a:cubicBezTo>
                <a:cubicBezTo>
                  <a:pt x="364154" y="4953577"/>
                  <a:pt x="371991" y="4945737"/>
                  <a:pt x="371988" y="4933533"/>
                </a:cubicBezTo>
                <a:cubicBezTo>
                  <a:pt x="371996" y="4921039"/>
                  <a:pt x="364154" y="4913482"/>
                  <a:pt x="351364" y="4913481"/>
                </a:cubicBezTo>
                <a:close/>
                <a:moveTo>
                  <a:pt x="892594" y="4837587"/>
                </a:moveTo>
                <a:lnTo>
                  <a:pt x="917847" y="4847631"/>
                </a:lnTo>
                <a:cubicBezTo>
                  <a:pt x="924092" y="4854457"/>
                  <a:pt x="927649" y="4864625"/>
                  <a:pt x="927649" y="4877990"/>
                </a:cubicBezTo>
                <a:cubicBezTo>
                  <a:pt x="927649" y="4891355"/>
                  <a:pt x="924092" y="4901524"/>
                  <a:pt x="918101" y="4908353"/>
                </a:cubicBezTo>
                <a:lnTo>
                  <a:pt x="894867" y="4918277"/>
                </a:lnTo>
                <a:lnTo>
                  <a:pt x="868934" y="4908080"/>
                </a:lnTo>
                <a:cubicBezTo>
                  <a:pt x="862646" y="4901288"/>
                  <a:pt x="859063" y="4891172"/>
                  <a:pt x="859063" y="4877877"/>
                </a:cubicBezTo>
                <a:cubicBezTo>
                  <a:pt x="859063" y="4864582"/>
                  <a:pt x="862646" y="4854468"/>
                  <a:pt x="868679" y="4847677"/>
                </a:cubicBezTo>
                <a:close/>
                <a:moveTo>
                  <a:pt x="559058" y="4837499"/>
                </a:moveTo>
                <a:lnTo>
                  <a:pt x="578337" y="4840021"/>
                </a:lnTo>
                <a:cubicBezTo>
                  <a:pt x="583310" y="4841465"/>
                  <a:pt x="585644" y="4843483"/>
                  <a:pt x="585644" y="4847817"/>
                </a:cubicBezTo>
                <a:lnTo>
                  <a:pt x="585644" y="4907937"/>
                </a:lnTo>
                <a:cubicBezTo>
                  <a:pt x="585644" y="4912270"/>
                  <a:pt x="583310" y="4914296"/>
                  <a:pt x="578337" y="4915741"/>
                </a:cubicBezTo>
                <a:lnTo>
                  <a:pt x="558606" y="4918322"/>
                </a:lnTo>
                <a:lnTo>
                  <a:pt x="534560" y="4909442"/>
                </a:lnTo>
                <a:cubicBezTo>
                  <a:pt x="527878" y="4902976"/>
                  <a:pt x="523520" y="4892806"/>
                  <a:pt x="523520" y="4877990"/>
                </a:cubicBezTo>
                <a:cubicBezTo>
                  <a:pt x="523520" y="4863173"/>
                  <a:pt x="527878" y="4853005"/>
                  <a:pt x="534560" y="4846542"/>
                </a:cubicBezTo>
                <a:close/>
                <a:moveTo>
                  <a:pt x="1101681" y="4805359"/>
                </a:moveTo>
                <a:cubicBezTo>
                  <a:pt x="1098193" y="4805359"/>
                  <a:pt x="1095865" y="4807677"/>
                  <a:pt x="1095865" y="4811167"/>
                </a:cubicBezTo>
                <a:lnTo>
                  <a:pt x="1095865" y="4944812"/>
                </a:lnTo>
                <a:cubicBezTo>
                  <a:pt x="1095865" y="4948301"/>
                  <a:pt x="1098193" y="4950628"/>
                  <a:pt x="1101681" y="4950628"/>
                </a:cubicBezTo>
                <a:lnTo>
                  <a:pt x="1127824" y="4950628"/>
                </a:lnTo>
                <a:lnTo>
                  <a:pt x="1128318" y="4950134"/>
                </a:lnTo>
                <a:lnTo>
                  <a:pt x="1130432" y="4950134"/>
                </a:lnTo>
                <a:cubicBezTo>
                  <a:pt x="1133944" y="4950134"/>
                  <a:pt x="1136286" y="4947819"/>
                  <a:pt x="1136286" y="4944348"/>
                </a:cubicBezTo>
                <a:lnTo>
                  <a:pt x="1136286" y="4811405"/>
                </a:lnTo>
                <a:cubicBezTo>
                  <a:pt x="1136286" y="4807934"/>
                  <a:pt x="1133944" y="4805627"/>
                  <a:pt x="1130432" y="4805627"/>
                </a:cubicBezTo>
                <a:lnTo>
                  <a:pt x="1128093" y="4805627"/>
                </a:lnTo>
                <a:lnTo>
                  <a:pt x="1127824" y="4805359"/>
                </a:lnTo>
                <a:close/>
                <a:moveTo>
                  <a:pt x="891921" y="4802455"/>
                </a:moveTo>
                <a:cubicBezTo>
                  <a:pt x="848338" y="4802455"/>
                  <a:pt x="819860" y="4834118"/>
                  <a:pt x="819860" y="4877990"/>
                </a:cubicBezTo>
                <a:cubicBezTo>
                  <a:pt x="819860" y="4921862"/>
                  <a:pt x="848338" y="4953533"/>
                  <a:pt x="893950" y="4953533"/>
                </a:cubicBezTo>
                <a:cubicBezTo>
                  <a:pt x="904845" y="4953533"/>
                  <a:pt x="914796" y="4951553"/>
                  <a:pt x="923594" y="4947899"/>
                </a:cubicBezTo>
                <a:lnTo>
                  <a:pt x="924072" y="4947569"/>
                </a:lnTo>
                <a:lnTo>
                  <a:pt x="924870" y="4947419"/>
                </a:lnTo>
                <a:cubicBezTo>
                  <a:pt x="951435" y="4936512"/>
                  <a:pt x="967554" y="4910608"/>
                  <a:pt x="967554" y="4877877"/>
                </a:cubicBezTo>
                <a:cubicBezTo>
                  <a:pt x="967554" y="4845146"/>
                  <a:pt x="951435" y="4819246"/>
                  <a:pt x="924009" y="4808342"/>
                </a:cubicBezTo>
                <a:lnTo>
                  <a:pt x="922788" y="4808122"/>
                </a:lnTo>
                <a:lnTo>
                  <a:pt x="922738" y="4808088"/>
                </a:lnTo>
                <a:cubicBezTo>
                  <a:pt x="913655" y="4804434"/>
                  <a:pt x="903323" y="4802455"/>
                  <a:pt x="891921" y="4802455"/>
                </a:cubicBezTo>
                <a:close/>
                <a:moveTo>
                  <a:pt x="725444" y="4802455"/>
                </a:moveTo>
                <a:cubicBezTo>
                  <a:pt x="708302" y="4802455"/>
                  <a:pt x="688256" y="4805359"/>
                  <a:pt x="667046" y="4812907"/>
                </a:cubicBezTo>
                <a:lnTo>
                  <a:pt x="666934" y="4813086"/>
                </a:lnTo>
                <a:lnTo>
                  <a:pt x="666651" y="4813136"/>
                </a:lnTo>
                <a:cubicBezTo>
                  <a:pt x="662557" y="4814581"/>
                  <a:pt x="659335" y="4818052"/>
                  <a:pt x="659335" y="4824699"/>
                </a:cubicBezTo>
                <a:lnTo>
                  <a:pt x="659335" y="4944348"/>
                </a:lnTo>
                <a:lnTo>
                  <a:pt x="659778" y="4944785"/>
                </a:lnTo>
                <a:lnTo>
                  <a:pt x="659778" y="4944812"/>
                </a:lnTo>
                <a:cubicBezTo>
                  <a:pt x="659778" y="4948301"/>
                  <a:pt x="662104" y="4950628"/>
                  <a:pt x="665594" y="4950628"/>
                </a:cubicBezTo>
                <a:lnTo>
                  <a:pt x="691737" y="4950628"/>
                </a:lnTo>
                <a:cubicBezTo>
                  <a:pt x="695226" y="4950628"/>
                  <a:pt x="697553" y="4948301"/>
                  <a:pt x="697553" y="4944812"/>
                </a:cubicBezTo>
                <a:lnTo>
                  <a:pt x="697553" y="4847194"/>
                </a:lnTo>
                <a:lnTo>
                  <a:pt x="704449" y="4839717"/>
                </a:lnTo>
                <a:lnTo>
                  <a:pt x="726010" y="4837419"/>
                </a:lnTo>
                <a:lnTo>
                  <a:pt x="746014" y="4843168"/>
                </a:lnTo>
                <a:lnTo>
                  <a:pt x="754203" y="4862009"/>
                </a:lnTo>
                <a:lnTo>
                  <a:pt x="754203" y="4944812"/>
                </a:lnTo>
                <a:cubicBezTo>
                  <a:pt x="754203" y="4948301"/>
                  <a:pt x="756529" y="4950628"/>
                  <a:pt x="760019" y="4950628"/>
                </a:cubicBezTo>
                <a:lnTo>
                  <a:pt x="786161" y="4950628"/>
                </a:lnTo>
                <a:cubicBezTo>
                  <a:pt x="789651" y="4950628"/>
                  <a:pt x="791977" y="4948301"/>
                  <a:pt x="791977" y="4944812"/>
                </a:cubicBezTo>
                <a:lnTo>
                  <a:pt x="791977" y="4944762"/>
                </a:lnTo>
                <a:lnTo>
                  <a:pt x="792396" y="4944348"/>
                </a:lnTo>
                <a:lnTo>
                  <a:pt x="792396" y="4857065"/>
                </a:lnTo>
                <a:cubicBezTo>
                  <a:pt x="792396" y="4839438"/>
                  <a:pt x="786911" y="4825856"/>
                  <a:pt x="775798" y="4816682"/>
                </a:cubicBezTo>
                <a:lnTo>
                  <a:pt x="775550" y="4816558"/>
                </a:lnTo>
                <a:lnTo>
                  <a:pt x="775487" y="4816471"/>
                </a:lnTo>
                <a:cubicBezTo>
                  <a:pt x="764446" y="4807248"/>
                  <a:pt x="747813" y="4802455"/>
                  <a:pt x="725444" y="4802455"/>
                </a:cubicBezTo>
                <a:close/>
                <a:moveTo>
                  <a:pt x="559835" y="4802455"/>
                </a:moveTo>
                <a:cubicBezTo>
                  <a:pt x="548869" y="4802455"/>
                  <a:pt x="538720" y="4804289"/>
                  <a:pt x="529663" y="4807762"/>
                </a:cubicBezTo>
                <a:lnTo>
                  <a:pt x="529596" y="4807805"/>
                </a:lnTo>
                <a:lnTo>
                  <a:pt x="528373" y="4808018"/>
                </a:lnTo>
                <a:cubicBezTo>
                  <a:pt x="501027" y="4818381"/>
                  <a:pt x="483587" y="4843416"/>
                  <a:pt x="483587" y="4877877"/>
                </a:cubicBezTo>
                <a:cubicBezTo>
                  <a:pt x="483587" y="4912775"/>
                  <a:pt x="498720" y="4937596"/>
                  <a:pt x="526397" y="4947825"/>
                </a:cubicBezTo>
                <a:lnTo>
                  <a:pt x="527143" y="4947947"/>
                </a:lnTo>
                <a:lnTo>
                  <a:pt x="527701" y="4948307"/>
                </a:lnTo>
                <a:cubicBezTo>
                  <a:pt x="536867" y="4951735"/>
                  <a:pt x="547417" y="4953533"/>
                  <a:pt x="559257" y="4953533"/>
                </a:cubicBezTo>
                <a:cubicBezTo>
                  <a:pt x="578429" y="4953533"/>
                  <a:pt x="597023" y="4950331"/>
                  <a:pt x="617069" y="4941908"/>
                </a:cubicBezTo>
                <a:cubicBezTo>
                  <a:pt x="621723" y="4939879"/>
                  <a:pt x="624338" y="4936678"/>
                  <a:pt x="624338" y="4930284"/>
                </a:cubicBezTo>
                <a:lnTo>
                  <a:pt x="624338" y="4824821"/>
                </a:lnTo>
                <a:cubicBezTo>
                  <a:pt x="624338" y="4818138"/>
                  <a:pt x="621723" y="4814946"/>
                  <a:pt x="617069" y="4813204"/>
                </a:cubicBezTo>
                <a:cubicBezTo>
                  <a:pt x="597898" y="4805936"/>
                  <a:pt x="579880" y="4802455"/>
                  <a:pt x="559835" y="4802455"/>
                </a:cubicBezTo>
                <a:close/>
                <a:moveTo>
                  <a:pt x="398012" y="4801292"/>
                </a:moveTo>
                <a:lnTo>
                  <a:pt x="396528" y="4801750"/>
                </a:lnTo>
                <a:lnTo>
                  <a:pt x="395863" y="4801582"/>
                </a:lnTo>
                <a:cubicBezTo>
                  <a:pt x="356679" y="4801582"/>
                  <a:pt x="331528" y="4822385"/>
                  <a:pt x="331528" y="4853603"/>
                </a:cubicBezTo>
                <a:cubicBezTo>
                  <a:pt x="331528" y="4914871"/>
                  <a:pt x="425688" y="4891154"/>
                  <a:pt x="425688" y="4933656"/>
                </a:cubicBezTo>
                <a:cubicBezTo>
                  <a:pt x="425688" y="4937989"/>
                  <a:pt x="425107" y="4940590"/>
                  <a:pt x="423937" y="4944348"/>
                </a:cubicBezTo>
                <a:cubicBezTo>
                  <a:pt x="423646" y="4944931"/>
                  <a:pt x="423646" y="4945505"/>
                  <a:pt x="423646" y="4946089"/>
                </a:cubicBezTo>
                <a:cubicBezTo>
                  <a:pt x="423646" y="4948394"/>
                  <a:pt x="425107" y="4950134"/>
                  <a:pt x="428030" y="4950134"/>
                </a:cubicBezTo>
                <a:lnTo>
                  <a:pt x="429441" y="4950134"/>
                </a:lnTo>
                <a:lnTo>
                  <a:pt x="429970" y="4950628"/>
                </a:lnTo>
                <a:lnTo>
                  <a:pt x="456122" y="4950628"/>
                </a:lnTo>
                <a:cubicBezTo>
                  <a:pt x="460477" y="4950628"/>
                  <a:pt x="462217" y="4949176"/>
                  <a:pt x="463669" y="4944812"/>
                </a:cubicBezTo>
                <a:cubicBezTo>
                  <a:pt x="465419" y="4939879"/>
                  <a:pt x="465995" y="4933196"/>
                  <a:pt x="465995" y="4928255"/>
                </a:cubicBezTo>
                <a:cubicBezTo>
                  <a:pt x="465995" y="4862299"/>
                  <a:pt x="372446" y="4878177"/>
                  <a:pt x="372446" y="4850972"/>
                </a:cubicBezTo>
                <a:cubicBezTo>
                  <a:pt x="372446" y="4846523"/>
                  <a:pt x="374698" y="4842891"/>
                  <a:pt x="378875" y="4840371"/>
                </a:cubicBezTo>
                <a:lnTo>
                  <a:pt x="395405" y="4836760"/>
                </a:lnTo>
                <a:lnTo>
                  <a:pt x="438849" y="4849557"/>
                </a:lnTo>
                <a:cubicBezTo>
                  <a:pt x="440310" y="4850418"/>
                  <a:pt x="441772" y="4850714"/>
                  <a:pt x="443233" y="4850714"/>
                </a:cubicBezTo>
                <a:lnTo>
                  <a:pt x="443816" y="4850348"/>
                </a:lnTo>
                <a:lnTo>
                  <a:pt x="445075" y="4850684"/>
                </a:lnTo>
                <a:cubicBezTo>
                  <a:pt x="447690" y="4850684"/>
                  <a:pt x="450306" y="4849231"/>
                  <a:pt x="451468" y="4846616"/>
                </a:cubicBezTo>
                <a:lnTo>
                  <a:pt x="460477" y="4827435"/>
                </a:lnTo>
                <a:cubicBezTo>
                  <a:pt x="461318" y="4825652"/>
                  <a:pt x="461640" y="4823954"/>
                  <a:pt x="461640" y="4822502"/>
                </a:cubicBezTo>
                <a:cubicBezTo>
                  <a:pt x="461640" y="4820176"/>
                  <a:pt x="460486" y="4817858"/>
                  <a:pt x="458151" y="4816686"/>
                </a:cubicBezTo>
                <a:cubicBezTo>
                  <a:pt x="440142" y="4806226"/>
                  <a:pt x="418636" y="4801292"/>
                  <a:pt x="398012" y="4801292"/>
                </a:cubicBezTo>
                <a:close/>
                <a:moveTo>
                  <a:pt x="1053744" y="4747249"/>
                </a:moveTo>
                <a:cubicBezTo>
                  <a:pt x="1017718" y="4747249"/>
                  <a:pt x="994182" y="4766420"/>
                  <a:pt x="994182" y="4808264"/>
                </a:cubicBezTo>
                <a:lnTo>
                  <a:pt x="994182" y="4944812"/>
                </a:lnTo>
                <a:cubicBezTo>
                  <a:pt x="994182" y="4948301"/>
                  <a:pt x="996508" y="4950628"/>
                  <a:pt x="999998" y="4950628"/>
                </a:cubicBezTo>
                <a:lnTo>
                  <a:pt x="1025852" y="4950628"/>
                </a:lnTo>
                <a:lnTo>
                  <a:pt x="1026345" y="4950134"/>
                </a:lnTo>
                <a:lnTo>
                  <a:pt x="1027795" y="4950134"/>
                </a:lnTo>
                <a:cubicBezTo>
                  <a:pt x="1031307" y="4950134"/>
                  <a:pt x="1033640" y="4947819"/>
                  <a:pt x="1033640" y="4944348"/>
                </a:cubicBezTo>
                <a:lnTo>
                  <a:pt x="1033640" y="4837419"/>
                </a:lnTo>
                <a:lnTo>
                  <a:pt x="1070781" y="4837419"/>
                </a:lnTo>
                <a:cubicBezTo>
                  <a:pt x="1074584" y="4837419"/>
                  <a:pt x="1076626" y="4835105"/>
                  <a:pt x="1076626" y="4831634"/>
                </a:cubicBezTo>
                <a:lnTo>
                  <a:pt x="1076626" y="4811692"/>
                </a:lnTo>
                <a:cubicBezTo>
                  <a:pt x="1076626" y="4807934"/>
                  <a:pt x="1074584" y="4805627"/>
                  <a:pt x="1070781" y="4805627"/>
                </a:cubicBezTo>
                <a:lnTo>
                  <a:pt x="1068815" y="4805627"/>
                </a:lnTo>
                <a:lnTo>
                  <a:pt x="1068560" y="4805359"/>
                </a:lnTo>
                <a:lnTo>
                  <a:pt x="1033640" y="4805359"/>
                </a:lnTo>
                <a:lnTo>
                  <a:pt x="1033640" y="4802443"/>
                </a:lnTo>
                <a:cubicBezTo>
                  <a:pt x="1033640" y="4786548"/>
                  <a:pt x="1040664" y="4778457"/>
                  <a:pt x="1056749" y="4778457"/>
                </a:cubicBezTo>
                <a:cubicBezTo>
                  <a:pt x="1062594" y="4778457"/>
                  <a:pt x="1068893" y="4779901"/>
                  <a:pt x="1071072" y="4779901"/>
                </a:cubicBezTo>
                <a:cubicBezTo>
                  <a:pt x="1074584" y="4779901"/>
                  <a:pt x="1076046" y="4777882"/>
                  <a:pt x="1076626" y="4774411"/>
                </a:cubicBezTo>
                <a:lnTo>
                  <a:pt x="1079557" y="4759385"/>
                </a:lnTo>
                <a:cubicBezTo>
                  <a:pt x="1079814" y="4758050"/>
                  <a:pt x="1080138" y="4756876"/>
                  <a:pt x="1080138" y="4755627"/>
                </a:cubicBezTo>
                <a:cubicBezTo>
                  <a:pt x="1080138" y="4752417"/>
                  <a:pt x="1078387" y="4750711"/>
                  <a:pt x="1074293" y="4749848"/>
                </a:cubicBezTo>
                <a:lnTo>
                  <a:pt x="1072405" y="4749641"/>
                </a:lnTo>
                <a:lnTo>
                  <a:pt x="1072049" y="4749285"/>
                </a:lnTo>
                <a:cubicBezTo>
                  <a:pt x="1066233" y="4747834"/>
                  <a:pt x="1059942" y="4747249"/>
                  <a:pt x="1053744" y="4747249"/>
                </a:cubicBezTo>
                <a:close/>
                <a:moveTo>
                  <a:pt x="1115152" y="4747131"/>
                </a:moveTo>
                <a:cubicBezTo>
                  <a:pt x="1102948" y="4747139"/>
                  <a:pt x="1095102" y="4754688"/>
                  <a:pt x="1095105" y="4767478"/>
                </a:cubicBezTo>
                <a:cubicBezTo>
                  <a:pt x="1095102" y="4779971"/>
                  <a:pt x="1102948" y="4787811"/>
                  <a:pt x="1116018" y="4787818"/>
                </a:cubicBezTo>
                <a:cubicBezTo>
                  <a:pt x="1127933" y="4787817"/>
                  <a:pt x="1136071" y="4779974"/>
                  <a:pt x="1136066" y="4767481"/>
                </a:cubicBezTo>
                <a:cubicBezTo>
                  <a:pt x="1136071" y="4754690"/>
                  <a:pt x="1127933" y="4747137"/>
                  <a:pt x="1115152" y="4747131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2" name="Espace réservé du graphique SmartArt 11">
            <a:extLst>
              <a:ext uri="{FF2B5EF4-FFF2-40B4-BE49-F238E27FC236}">
                <a16:creationId xmlns:a16="http://schemas.microsoft.com/office/drawing/2014/main" id="{0F580B26-21D6-4630-AE3D-FB359C1C883E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6912231" y="1426436"/>
            <a:ext cx="72515" cy="72000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7" name="Espace réservé du graphique SmartArt 11">
            <a:extLst>
              <a:ext uri="{FF2B5EF4-FFF2-40B4-BE49-F238E27FC236}">
                <a16:creationId xmlns:a16="http://schemas.microsoft.com/office/drawing/2014/main" id="{16B17374-481A-4CE6-8974-CA84865A03CA}"/>
              </a:ext>
            </a:extLst>
          </p:cNvPr>
          <p:cNvSpPr>
            <a:spLocks noGrp="1" noChangeAspect="1"/>
          </p:cNvSpPr>
          <p:nvPr>
            <p:ph type="dgm" sz="quarter" idx="19"/>
          </p:nvPr>
        </p:nvSpPr>
        <p:spPr>
          <a:xfrm>
            <a:off x="6912231" y="3645065"/>
            <a:ext cx="72515" cy="72000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013E5883-7FD1-4C44-9ADB-EE49A089146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404951" y="1875662"/>
            <a:ext cx="3077548" cy="730378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000"/>
              </a:spcAft>
              <a:defRPr lang="fr-FR" sz="2400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78550" indent="0" algn="ctr">
              <a:lnSpc>
                <a:spcPct val="100000"/>
              </a:lnSpc>
              <a:buFont typeface="Arial" panose="020B0604020202020204" pitchFamily="34" charset="0"/>
              <a:buNone/>
              <a:defRPr sz="2000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000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EF5BFE2C-3893-4574-8E43-0A067887093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404951" y="2617811"/>
            <a:ext cx="3077548" cy="403469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000"/>
              </a:spcAft>
              <a:defRPr lang="en-US" sz="2500" b="0" i="1" kern="1200" dirty="0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78550" indent="0" algn="ctr">
              <a:lnSpc>
                <a:spcPct val="100000"/>
              </a:lnSpc>
              <a:buFont typeface="Arial" panose="020B0604020202020204" pitchFamily="34" charset="0"/>
              <a:buNone/>
              <a:defRPr sz="2500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000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E331AD24-1AAB-440A-917D-3BB2B9658DC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404951" y="3085124"/>
            <a:ext cx="3077548" cy="248433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000"/>
              </a:spcAft>
              <a:defRPr lang="en-US" sz="1400" b="0" i="0" kern="12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78550" indent="0" algn="l">
              <a:lnSpc>
                <a:spcPct val="100000"/>
              </a:lnSpc>
              <a:buFont typeface="Arial" panose="020B0604020202020204" pitchFamily="34" charset="0"/>
              <a:buNone/>
              <a:defRPr lang="en-US" sz="12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000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grpSp>
        <p:nvGrpSpPr>
          <p:cNvPr id="10" name="Graphique 7">
            <a:extLst>
              <a:ext uri="{FF2B5EF4-FFF2-40B4-BE49-F238E27FC236}">
                <a16:creationId xmlns:a16="http://schemas.microsoft.com/office/drawing/2014/main" id="{36415BC7-CD75-43B4-8D23-C9943CF5DC3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31624" y="4747145"/>
            <a:ext cx="803890" cy="206313"/>
            <a:chOff x="4768103" y="-471733"/>
            <a:chExt cx="744723" cy="191124"/>
          </a:xfrm>
          <a:solidFill>
            <a:srgbClr val="FFFFFF"/>
          </a:solidFill>
        </p:grpSpPr>
        <p:sp>
          <p:nvSpPr>
            <p:cNvPr id="11" name="Forme libre : forme 9">
              <a:extLst>
                <a:ext uri="{FF2B5EF4-FFF2-40B4-BE49-F238E27FC236}">
                  <a16:creationId xmlns:a16="http://schemas.microsoft.com/office/drawing/2014/main" id="{08BF3487-FA01-463F-B765-FC8050A9B4FA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 : forme 10">
              <a:extLst>
                <a:ext uri="{FF2B5EF4-FFF2-40B4-BE49-F238E27FC236}">
                  <a16:creationId xmlns:a16="http://schemas.microsoft.com/office/drawing/2014/main" id="{E5776EFC-4750-4E4F-B73C-92D11E85244E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>
                <a:solidFill>
                  <a:schemeClr val="accent2"/>
                </a:solidFill>
              </a:endParaRPr>
            </a:p>
          </p:txBody>
        </p:sp>
        <p:sp>
          <p:nvSpPr>
            <p:cNvPr id="14" name="Forme libre : forme 11">
              <a:extLst>
                <a:ext uri="{FF2B5EF4-FFF2-40B4-BE49-F238E27FC236}">
                  <a16:creationId xmlns:a16="http://schemas.microsoft.com/office/drawing/2014/main" id="{B22794DC-D847-49AB-B775-8A5150FB65DA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C8D46E-B0D1-4DEA-8A8A-2F0BB8F165C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13204A-2714-498E-BAD7-8CDFA647EC12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8089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56171-4788-4B4A-B8DB-98CB348C66F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525" y="1319303"/>
            <a:ext cx="8478000" cy="335996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98108C-3B96-45BA-A143-1827DF00019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1C253E4-341A-4E65-AF5A-EE6D544EA72A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FFECB7-F17D-4E66-A8BB-9F9144F4B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DEA44000-70EA-4644-9AA1-4F8505AC592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3730" y="1071318"/>
            <a:ext cx="8478000" cy="215444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4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1200"/>
            </a:lvl2pPr>
            <a:lvl3pPr>
              <a:lnSpc>
                <a:spcPct val="110000"/>
              </a:lnSpc>
              <a:defRPr lang="en-US" sz="1000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58404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3">
            <a:extLst>
              <a:ext uri="{FF2B5EF4-FFF2-40B4-BE49-F238E27FC236}">
                <a16:creationId xmlns:a16="http://schemas.microsoft.com/office/drawing/2014/main" id="{CEC2E05F-5F9D-41D9-A40F-97C2869C7DD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346800" y="0"/>
            <a:ext cx="2797200" cy="51435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7382A-5361-48EA-B663-59A63B051BF3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C8CE4-D6F9-4E6A-9B4B-F891472D6F48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AE74D0-D511-4EA3-8C00-2D028FEE6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200" y="288000"/>
            <a:ext cx="5733340" cy="720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2914186-4636-4EA0-B71E-B0AF01C68DD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525" y="1319303"/>
            <a:ext cx="5733015" cy="335996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88F44A4D-52DA-42EA-89E2-FC52FB69587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3730" y="1071318"/>
            <a:ext cx="5733015" cy="215444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4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1200"/>
            </a:lvl2pPr>
            <a:lvl3pPr>
              <a:lnSpc>
                <a:spcPct val="110000"/>
              </a:lnSpc>
              <a:defRPr lang="en-US" sz="1000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20872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3">
            <a:extLst>
              <a:ext uri="{FF2B5EF4-FFF2-40B4-BE49-F238E27FC236}">
                <a16:creationId xmlns:a16="http://schemas.microsoft.com/office/drawing/2014/main" id="{7E64057C-5A6F-41C9-B888-6149A71BAD6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572000" y="0"/>
            <a:ext cx="4572000" cy="51435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F62E1-5368-4758-B51D-CBEEA4879A6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B27F7-6218-479F-90BB-661BE481F171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AE7F8-0415-4DC7-AA94-A8E7A1575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200" y="288000"/>
            <a:ext cx="4028251" cy="720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B5D150F-0E2F-4884-A2C1-71BB9FFA1DE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525" y="1319303"/>
            <a:ext cx="4027926" cy="335996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40A5DAA2-AC36-45AA-94CC-4196EC15BA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3730" y="1071318"/>
            <a:ext cx="4027926" cy="215444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4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1200"/>
            </a:lvl2pPr>
            <a:lvl3pPr>
              <a:lnSpc>
                <a:spcPct val="110000"/>
              </a:lnSpc>
              <a:defRPr lang="en-US" sz="1000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960456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s and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B88BFE2C-28A1-438A-960B-E93F4C5FF58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331200" y="1319302"/>
            <a:ext cx="4028576" cy="161583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sz="14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000"/>
            </a:lvl2pPr>
            <a:lvl3pPr>
              <a:lnSpc>
                <a:spcPct val="110000"/>
              </a:lnSpc>
              <a:defRPr lang="en-US" sz="1000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67A3D333-F7E4-4D2F-8B90-78E621A65ABB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571999" y="1319302"/>
            <a:ext cx="4021283" cy="161583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sz="14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000"/>
            </a:lvl2pPr>
            <a:lvl3pPr>
              <a:lnSpc>
                <a:spcPct val="110000"/>
              </a:lnSpc>
              <a:defRPr lang="en-US" sz="1000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14" name="Espace réservé pour une image  3">
            <a:extLst>
              <a:ext uri="{FF2B5EF4-FFF2-40B4-BE49-F238E27FC236}">
                <a16:creationId xmlns:a16="http://schemas.microsoft.com/office/drawing/2014/main" id="{D04D9ECA-57E3-42D4-AB59-AFDFC4994F90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333730" y="1566913"/>
            <a:ext cx="1755419" cy="3112353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5" name="Espace réservé pour une image  3">
            <a:extLst>
              <a:ext uri="{FF2B5EF4-FFF2-40B4-BE49-F238E27FC236}">
                <a16:creationId xmlns:a16="http://schemas.microsoft.com/office/drawing/2014/main" id="{A4ACE33E-54EC-45BB-A1EF-BC5E84D636C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4572000" y="1566913"/>
            <a:ext cx="1755419" cy="3112353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3DEB9B5-F15A-466E-8080-C371BE1672C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39642" y="1566912"/>
            <a:ext cx="2059200" cy="311235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3DFB714-75E9-40A1-A9E1-32341A0AB2F9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2301373" y="1566912"/>
            <a:ext cx="2058403" cy="311235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1B647-5788-4FFF-ACED-A8A52CFA31E0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FA9BB-1712-491B-9A89-BF735B6E718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00C992E9-040A-46A3-B299-137DE4A322F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3730" y="1071318"/>
            <a:ext cx="8478000" cy="215444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4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1200"/>
            </a:lvl2pPr>
            <a:lvl3pPr>
              <a:lnSpc>
                <a:spcPct val="110000"/>
              </a:lnSpc>
              <a:defRPr lang="en-US" sz="1000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A551DB0-1299-419C-8CD5-3C853DCA8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1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276DEF-3CBF-476F-8A84-C6760A5FE884}"/>
              </a:ext>
            </a:extLst>
          </p:cNvPr>
          <p:cNvSpPr/>
          <p:nvPr userDrawn="1"/>
        </p:nvSpPr>
        <p:spPr>
          <a:xfrm>
            <a:off x="0" y="0"/>
            <a:ext cx="2797200" cy="5143500"/>
          </a:xfrm>
          <a:prstGeom prst="rect">
            <a:avLst/>
          </a:prstGeom>
          <a:solidFill>
            <a:srgbClr val="E9E6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Forme libre : forme 9">
            <a:extLst>
              <a:ext uri="{FF2B5EF4-FFF2-40B4-BE49-F238E27FC236}">
                <a16:creationId xmlns:a16="http://schemas.microsoft.com/office/drawing/2014/main" id="{F5349C85-4F38-41FC-8627-25D47DE73E7F}"/>
              </a:ext>
            </a:extLst>
          </p:cNvPr>
          <p:cNvSpPr>
            <a:spLocks noChangeAspect="1"/>
          </p:cNvSpPr>
          <p:nvPr userDrawn="1"/>
        </p:nvSpPr>
        <p:spPr>
          <a:xfrm>
            <a:off x="331199" y="4747737"/>
            <a:ext cx="804756" cy="205200"/>
          </a:xfrm>
          <a:custGeom>
            <a:avLst/>
            <a:gdLst>
              <a:gd name="connsiteX0" fmla="*/ 689325 w 740699"/>
              <a:gd name="connsiteY0" fmla="*/ 7347 h 191096"/>
              <a:gd name="connsiteX1" fmla="*/ 688790 w 740699"/>
              <a:gd name="connsiteY1" fmla="*/ 10847 h 191096"/>
              <a:gd name="connsiteX2" fmla="*/ 686092 w 740699"/>
              <a:gd name="connsiteY2" fmla="*/ 24840 h 191096"/>
              <a:gd name="connsiteX3" fmla="*/ 680980 w 740699"/>
              <a:gd name="connsiteY3" fmla="*/ 29953 h 191096"/>
              <a:gd name="connsiteX4" fmla="*/ 667797 w 740699"/>
              <a:gd name="connsiteY4" fmla="*/ 28608 h 191096"/>
              <a:gd name="connsiteX5" fmla="*/ 646528 w 740699"/>
              <a:gd name="connsiteY5" fmla="*/ 50946 h 191096"/>
              <a:gd name="connsiteX6" fmla="*/ 646528 w 740699"/>
              <a:gd name="connsiteY6" fmla="*/ 53911 h 191096"/>
              <a:gd name="connsiteX7" fmla="*/ 680712 w 740699"/>
              <a:gd name="connsiteY7" fmla="*/ 53911 h 191096"/>
              <a:gd name="connsiteX8" fmla="*/ 686092 w 740699"/>
              <a:gd name="connsiteY8" fmla="*/ 59559 h 191096"/>
              <a:gd name="connsiteX9" fmla="*/ 686092 w 740699"/>
              <a:gd name="connsiteY9" fmla="*/ 78130 h 191096"/>
              <a:gd name="connsiteX10" fmla="*/ 680712 w 740699"/>
              <a:gd name="connsiteY10" fmla="*/ 83518 h 191096"/>
              <a:gd name="connsiteX11" fmla="*/ 646528 w 740699"/>
              <a:gd name="connsiteY11" fmla="*/ 83518 h 191096"/>
              <a:gd name="connsiteX12" fmla="*/ 646528 w 740699"/>
              <a:gd name="connsiteY12" fmla="*/ 183097 h 191096"/>
              <a:gd name="connsiteX13" fmla="*/ 641148 w 740699"/>
              <a:gd name="connsiteY13" fmla="*/ 188485 h 191096"/>
              <a:gd name="connsiteX14" fmla="*/ 617197 w 740699"/>
              <a:gd name="connsiteY14" fmla="*/ 188485 h 191096"/>
              <a:gd name="connsiteX15" fmla="*/ 611809 w 740699"/>
              <a:gd name="connsiteY15" fmla="*/ 183097 h 191096"/>
              <a:gd name="connsiteX16" fmla="*/ 611809 w 740699"/>
              <a:gd name="connsiteY16" fmla="*/ 56602 h 191096"/>
              <a:gd name="connsiteX17" fmla="*/ 666987 w 740699"/>
              <a:gd name="connsiteY17" fmla="*/ 79 h 191096"/>
              <a:gd name="connsiteX18" fmla="*/ 683945 w 740699"/>
              <a:gd name="connsiteY18" fmla="*/ 1966 h 191096"/>
              <a:gd name="connsiteX19" fmla="*/ 689325 w 740699"/>
              <a:gd name="connsiteY19" fmla="*/ 7347 h 191096"/>
              <a:gd name="connsiteX20" fmla="*/ 741003 w 740699"/>
              <a:gd name="connsiteY20" fmla="*/ 59292 h 191096"/>
              <a:gd name="connsiteX21" fmla="*/ 741003 w 740699"/>
              <a:gd name="connsiteY21" fmla="*/ 183097 h 191096"/>
              <a:gd name="connsiteX22" fmla="*/ 735615 w 740699"/>
              <a:gd name="connsiteY22" fmla="*/ 188485 h 191096"/>
              <a:gd name="connsiteX23" fmla="*/ 711396 w 740699"/>
              <a:gd name="connsiteY23" fmla="*/ 188485 h 191096"/>
              <a:gd name="connsiteX24" fmla="*/ 706008 w 740699"/>
              <a:gd name="connsiteY24" fmla="*/ 183097 h 191096"/>
              <a:gd name="connsiteX25" fmla="*/ 706008 w 740699"/>
              <a:gd name="connsiteY25" fmla="*/ 59292 h 191096"/>
              <a:gd name="connsiteX26" fmla="*/ 711396 w 740699"/>
              <a:gd name="connsiteY26" fmla="*/ 53911 h 191096"/>
              <a:gd name="connsiteX27" fmla="*/ 735615 w 740699"/>
              <a:gd name="connsiteY27" fmla="*/ 53911 h 191096"/>
              <a:gd name="connsiteX28" fmla="*/ 741003 w 740699"/>
              <a:gd name="connsiteY28" fmla="*/ 59292 h 191096"/>
              <a:gd name="connsiteX29" fmla="*/ 518954 w 740699"/>
              <a:gd name="connsiteY29" fmla="*/ 158879 h 191096"/>
              <a:gd name="connsiteX30" fmla="*/ 485847 w 740699"/>
              <a:gd name="connsiteY30" fmla="*/ 121195 h 191096"/>
              <a:gd name="connsiteX31" fmla="*/ 517074 w 740699"/>
              <a:gd name="connsiteY31" fmla="*/ 83518 h 191096"/>
              <a:gd name="connsiteX32" fmla="*/ 550173 w 740699"/>
              <a:gd name="connsiteY32" fmla="*/ 121195 h 191096"/>
              <a:gd name="connsiteX33" fmla="*/ 518954 w 740699"/>
              <a:gd name="connsiteY33" fmla="*/ 158879 h 191096"/>
              <a:gd name="connsiteX34" fmla="*/ 517074 w 740699"/>
              <a:gd name="connsiteY34" fmla="*/ 51221 h 191096"/>
              <a:gd name="connsiteX35" fmla="*/ 450317 w 740699"/>
              <a:gd name="connsiteY35" fmla="*/ 121195 h 191096"/>
              <a:gd name="connsiteX36" fmla="*/ 518954 w 740699"/>
              <a:gd name="connsiteY36" fmla="*/ 191176 h 191096"/>
              <a:gd name="connsiteX37" fmla="*/ 585702 w 740699"/>
              <a:gd name="connsiteY37" fmla="*/ 121195 h 191096"/>
              <a:gd name="connsiteX38" fmla="*/ 517074 w 740699"/>
              <a:gd name="connsiteY38" fmla="*/ 51221 h 191096"/>
              <a:gd name="connsiteX39" fmla="*/ 424486 w 740699"/>
              <a:gd name="connsiteY39" fmla="*/ 101813 h 191096"/>
              <a:gd name="connsiteX40" fmla="*/ 424486 w 740699"/>
              <a:gd name="connsiteY40" fmla="*/ 183097 h 191096"/>
              <a:gd name="connsiteX41" fmla="*/ 419098 w 740699"/>
              <a:gd name="connsiteY41" fmla="*/ 188485 h 191096"/>
              <a:gd name="connsiteX42" fmla="*/ 394880 w 740699"/>
              <a:gd name="connsiteY42" fmla="*/ 188485 h 191096"/>
              <a:gd name="connsiteX43" fmla="*/ 389492 w 740699"/>
              <a:gd name="connsiteY43" fmla="*/ 183097 h 191096"/>
              <a:gd name="connsiteX44" fmla="*/ 389492 w 740699"/>
              <a:gd name="connsiteY44" fmla="*/ 106391 h 191096"/>
              <a:gd name="connsiteX45" fmla="*/ 363385 w 740699"/>
              <a:gd name="connsiteY45" fmla="*/ 83518 h 191096"/>
              <a:gd name="connsiteX46" fmla="*/ 343469 w 740699"/>
              <a:gd name="connsiteY46" fmla="*/ 85665 h 191096"/>
              <a:gd name="connsiteX47" fmla="*/ 337012 w 740699"/>
              <a:gd name="connsiteY47" fmla="*/ 92666 h 191096"/>
              <a:gd name="connsiteX48" fmla="*/ 337012 w 740699"/>
              <a:gd name="connsiteY48" fmla="*/ 183097 h 191096"/>
              <a:gd name="connsiteX49" fmla="*/ 331624 w 740699"/>
              <a:gd name="connsiteY49" fmla="*/ 188485 h 191096"/>
              <a:gd name="connsiteX50" fmla="*/ 307405 w 740699"/>
              <a:gd name="connsiteY50" fmla="*/ 188485 h 191096"/>
              <a:gd name="connsiteX51" fmla="*/ 302017 w 740699"/>
              <a:gd name="connsiteY51" fmla="*/ 183097 h 191096"/>
              <a:gd name="connsiteX52" fmla="*/ 302017 w 740699"/>
              <a:gd name="connsiteY52" fmla="*/ 71672 h 191096"/>
              <a:gd name="connsiteX53" fmla="*/ 308750 w 740699"/>
              <a:gd name="connsiteY53" fmla="*/ 60904 h 191096"/>
              <a:gd name="connsiteX54" fmla="*/ 362850 w 740699"/>
              <a:gd name="connsiteY54" fmla="*/ 51221 h 191096"/>
              <a:gd name="connsiteX55" fmla="*/ 424486 w 740699"/>
              <a:gd name="connsiteY55" fmla="*/ 101813 h 191096"/>
              <a:gd name="connsiteX56" fmla="*/ 122497 w 740699"/>
              <a:gd name="connsiteY56" fmla="*/ 167759 h 191096"/>
              <a:gd name="connsiteX57" fmla="*/ 120342 w 740699"/>
              <a:gd name="connsiteY57" fmla="*/ 183097 h 191096"/>
              <a:gd name="connsiteX58" fmla="*/ 113350 w 740699"/>
              <a:gd name="connsiteY58" fmla="*/ 188485 h 191096"/>
              <a:gd name="connsiteX59" fmla="*/ 89123 w 740699"/>
              <a:gd name="connsiteY59" fmla="*/ 188485 h 191096"/>
              <a:gd name="connsiteX60" fmla="*/ 85088 w 740699"/>
              <a:gd name="connsiteY60" fmla="*/ 184718 h 191096"/>
              <a:gd name="connsiteX61" fmla="*/ 85356 w 740699"/>
              <a:gd name="connsiteY61" fmla="*/ 183097 h 191096"/>
              <a:gd name="connsiteX62" fmla="*/ 86968 w 740699"/>
              <a:gd name="connsiteY62" fmla="*/ 173140 h 191096"/>
              <a:gd name="connsiteX63" fmla="*/ 303 w 740699"/>
              <a:gd name="connsiteY63" fmla="*/ 98589 h 191096"/>
              <a:gd name="connsiteX64" fmla="*/ 59517 w 740699"/>
              <a:gd name="connsiteY64" fmla="*/ 50144 h 191096"/>
              <a:gd name="connsiteX65" fmla="*/ 115230 w 740699"/>
              <a:gd name="connsiteY65" fmla="*/ 64404 h 191096"/>
              <a:gd name="connsiteX66" fmla="*/ 118462 w 740699"/>
              <a:gd name="connsiteY66" fmla="*/ 69792 h 191096"/>
              <a:gd name="connsiteX67" fmla="*/ 117385 w 740699"/>
              <a:gd name="connsiteY67" fmla="*/ 74362 h 191096"/>
              <a:gd name="connsiteX68" fmla="*/ 109039 w 740699"/>
              <a:gd name="connsiteY68" fmla="*/ 92131 h 191096"/>
              <a:gd name="connsiteX69" fmla="*/ 103116 w 740699"/>
              <a:gd name="connsiteY69" fmla="*/ 95899 h 191096"/>
              <a:gd name="connsiteX70" fmla="*/ 99081 w 740699"/>
              <a:gd name="connsiteY70" fmla="*/ 94821 h 191096"/>
              <a:gd name="connsiteX71" fmla="*/ 58439 w 740699"/>
              <a:gd name="connsiteY71" fmla="*/ 82708 h 191096"/>
              <a:gd name="connsiteX72" fmla="*/ 35833 w 740699"/>
              <a:gd name="connsiteY72" fmla="*/ 96166 h 191096"/>
              <a:gd name="connsiteX73" fmla="*/ 122497 w 740699"/>
              <a:gd name="connsiteY73" fmla="*/ 167759 h 191096"/>
              <a:gd name="connsiteX74" fmla="*/ 234191 w 740699"/>
              <a:gd name="connsiteY74" fmla="*/ 149189 h 191096"/>
              <a:gd name="connsiteX75" fmla="*/ 227466 w 740699"/>
              <a:gd name="connsiteY75" fmla="*/ 156456 h 191096"/>
              <a:gd name="connsiteX76" fmla="*/ 209162 w 740699"/>
              <a:gd name="connsiteY76" fmla="*/ 158879 h 191096"/>
              <a:gd name="connsiteX77" fmla="*/ 175788 w 740699"/>
              <a:gd name="connsiteY77" fmla="*/ 121195 h 191096"/>
              <a:gd name="connsiteX78" fmla="*/ 209162 w 740699"/>
              <a:gd name="connsiteY78" fmla="*/ 83518 h 191096"/>
              <a:gd name="connsiteX79" fmla="*/ 227466 w 740699"/>
              <a:gd name="connsiteY79" fmla="*/ 85941 h 191096"/>
              <a:gd name="connsiteX80" fmla="*/ 234191 w 740699"/>
              <a:gd name="connsiteY80" fmla="*/ 93201 h 191096"/>
              <a:gd name="connsiteX81" fmla="*/ 234191 w 740699"/>
              <a:gd name="connsiteY81" fmla="*/ 149189 h 191096"/>
              <a:gd name="connsiteX82" fmla="*/ 262452 w 740699"/>
              <a:gd name="connsiteY82" fmla="*/ 61179 h 191096"/>
              <a:gd name="connsiteX83" fmla="*/ 209430 w 740699"/>
              <a:gd name="connsiteY83" fmla="*/ 51221 h 191096"/>
              <a:gd name="connsiteX84" fmla="*/ 140258 w 740699"/>
              <a:gd name="connsiteY84" fmla="*/ 121195 h 191096"/>
              <a:gd name="connsiteX85" fmla="*/ 208895 w 740699"/>
              <a:gd name="connsiteY85" fmla="*/ 191176 h 191096"/>
              <a:gd name="connsiteX86" fmla="*/ 262452 w 740699"/>
              <a:gd name="connsiteY86" fmla="*/ 180407 h 191096"/>
              <a:gd name="connsiteX87" fmla="*/ 269185 w 740699"/>
              <a:gd name="connsiteY87" fmla="*/ 169639 h 191096"/>
              <a:gd name="connsiteX88" fmla="*/ 269185 w 740699"/>
              <a:gd name="connsiteY88" fmla="*/ 71940 h 191096"/>
              <a:gd name="connsiteX89" fmla="*/ 262452 w 740699"/>
              <a:gd name="connsiteY89" fmla="*/ 61179 h 19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40699" h="191096">
                <a:moveTo>
                  <a:pt x="689325" y="7347"/>
                </a:moveTo>
                <a:cubicBezTo>
                  <a:pt x="689325" y="8511"/>
                  <a:pt x="689026" y="9604"/>
                  <a:pt x="688790" y="10847"/>
                </a:cubicBezTo>
                <a:lnTo>
                  <a:pt x="686092" y="24840"/>
                </a:lnTo>
                <a:cubicBezTo>
                  <a:pt x="685558" y="28073"/>
                  <a:pt x="684213" y="29953"/>
                  <a:pt x="680980" y="29953"/>
                </a:cubicBezTo>
                <a:cubicBezTo>
                  <a:pt x="678974" y="29953"/>
                  <a:pt x="673177" y="28608"/>
                  <a:pt x="667797" y="28608"/>
                </a:cubicBezTo>
                <a:cubicBezTo>
                  <a:pt x="652993" y="28608"/>
                  <a:pt x="646528" y="36143"/>
                  <a:pt x="646528" y="50946"/>
                </a:cubicBezTo>
                <a:lnTo>
                  <a:pt x="646528" y="53911"/>
                </a:lnTo>
                <a:lnTo>
                  <a:pt x="680712" y="53911"/>
                </a:lnTo>
                <a:cubicBezTo>
                  <a:pt x="684213" y="53911"/>
                  <a:pt x="686092" y="56059"/>
                  <a:pt x="686092" y="59559"/>
                </a:cubicBezTo>
                <a:lnTo>
                  <a:pt x="686092" y="78130"/>
                </a:lnTo>
                <a:cubicBezTo>
                  <a:pt x="686092" y="81363"/>
                  <a:pt x="684213" y="83518"/>
                  <a:pt x="680712" y="83518"/>
                </a:cubicBezTo>
                <a:lnTo>
                  <a:pt x="646528" y="83518"/>
                </a:lnTo>
                <a:lnTo>
                  <a:pt x="646528" y="183097"/>
                </a:lnTo>
                <a:cubicBezTo>
                  <a:pt x="646528" y="186330"/>
                  <a:pt x="644380" y="188485"/>
                  <a:pt x="641148" y="188485"/>
                </a:cubicBezTo>
                <a:lnTo>
                  <a:pt x="617197" y="188485"/>
                </a:lnTo>
                <a:cubicBezTo>
                  <a:pt x="613964" y="188485"/>
                  <a:pt x="611809" y="186330"/>
                  <a:pt x="611809" y="183097"/>
                </a:cubicBezTo>
                <a:lnTo>
                  <a:pt x="611809" y="56602"/>
                </a:lnTo>
                <a:cubicBezTo>
                  <a:pt x="611809" y="17839"/>
                  <a:pt x="633612" y="79"/>
                  <a:pt x="666987" y="79"/>
                </a:cubicBezTo>
                <a:cubicBezTo>
                  <a:pt x="672729" y="79"/>
                  <a:pt x="678557" y="621"/>
                  <a:pt x="683945" y="1966"/>
                </a:cubicBezTo>
                <a:cubicBezTo>
                  <a:pt x="687713" y="2769"/>
                  <a:pt x="689325" y="4358"/>
                  <a:pt x="689325" y="7347"/>
                </a:cubicBezTo>
                <a:moveTo>
                  <a:pt x="741003" y="59292"/>
                </a:moveTo>
                <a:lnTo>
                  <a:pt x="741003" y="183097"/>
                </a:lnTo>
                <a:cubicBezTo>
                  <a:pt x="741003" y="186330"/>
                  <a:pt x="738848" y="188485"/>
                  <a:pt x="735615" y="188485"/>
                </a:cubicBezTo>
                <a:lnTo>
                  <a:pt x="711396" y="188485"/>
                </a:lnTo>
                <a:cubicBezTo>
                  <a:pt x="708164" y="188485"/>
                  <a:pt x="706008" y="186330"/>
                  <a:pt x="706008" y="183097"/>
                </a:cubicBezTo>
                <a:lnTo>
                  <a:pt x="706008" y="59292"/>
                </a:lnTo>
                <a:cubicBezTo>
                  <a:pt x="706008" y="56059"/>
                  <a:pt x="708164" y="53911"/>
                  <a:pt x="711396" y="53911"/>
                </a:cubicBezTo>
                <a:lnTo>
                  <a:pt x="735615" y="53911"/>
                </a:lnTo>
                <a:cubicBezTo>
                  <a:pt x="738848" y="53911"/>
                  <a:pt x="741003" y="56059"/>
                  <a:pt x="741003" y="59292"/>
                </a:cubicBezTo>
                <a:moveTo>
                  <a:pt x="518954" y="158879"/>
                </a:moveTo>
                <a:cubicBezTo>
                  <a:pt x="499038" y="158879"/>
                  <a:pt x="485847" y="145956"/>
                  <a:pt x="485847" y="121195"/>
                </a:cubicBezTo>
                <a:cubicBezTo>
                  <a:pt x="485847" y="96433"/>
                  <a:pt x="499038" y="83518"/>
                  <a:pt x="517074" y="83518"/>
                </a:cubicBezTo>
                <a:cubicBezTo>
                  <a:pt x="536990" y="83518"/>
                  <a:pt x="550173" y="96433"/>
                  <a:pt x="550173" y="121195"/>
                </a:cubicBezTo>
                <a:cubicBezTo>
                  <a:pt x="550173" y="145956"/>
                  <a:pt x="536990" y="158879"/>
                  <a:pt x="518954" y="158879"/>
                </a:cubicBezTo>
                <a:moveTo>
                  <a:pt x="517074" y="51221"/>
                </a:moveTo>
                <a:cubicBezTo>
                  <a:pt x="476699" y="51221"/>
                  <a:pt x="450317" y="80553"/>
                  <a:pt x="450317" y="121195"/>
                </a:cubicBezTo>
                <a:cubicBezTo>
                  <a:pt x="450317" y="161837"/>
                  <a:pt x="476699" y="191176"/>
                  <a:pt x="518954" y="191176"/>
                </a:cubicBezTo>
                <a:cubicBezTo>
                  <a:pt x="559328" y="191176"/>
                  <a:pt x="585702" y="161837"/>
                  <a:pt x="585702" y="121195"/>
                </a:cubicBezTo>
                <a:cubicBezTo>
                  <a:pt x="585702" y="80553"/>
                  <a:pt x="559328" y="51221"/>
                  <a:pt x="517074" y="51221"/>
                </a:cubicBezTo>
                <a:moveTo>
                  <a:pt x="424486" y="101813"/>
                </a:moveTo>
                <a:lnTo>
                  <a:pt x="424486" y="183097"/>
                </a:lnTo>
                <a:cubicBezTo>
                  <a:pt x="424486" y="186330"/>
                  <a:pt x="422331" y="188485"/>
                  <a:pt x="419098" y="188485"/>
                </a:cubicBezTo>
                <a:lnTo>
                  <a:pt x="394880" y="188485"/>
                </a:lnTo>
                <a:cubicBezTo>
                  <a:pt x="391647" y="188485"/>
                  <a:pt x="389492" y="186330"/>
                  <a:pt x="389492" y="183097"/>
                </a:cubicBezTo>
                <a:lnTo>
                  <a:pt x="389492" y="106391"/>
                </a:lnTo>
                <a:cubicBezTo>
                  <a:pt x="389492" y="90243"/>
                  <a:pt x="377921" y="83518"/>
                  <a:pt x="363385" y="83518"/>
                </a:cubicBezTo>
                <a:cubicBezTo>
                  <a:pt x="355040" y="83518"/>
                  <a:pt x="350470" y="84053"/>
                  <a:pt x="343469" y="85665"/>
                </a:cubicBezTo>
                <a:cubicBezTo>
                  <a:pt x="339159" y="86743"/>
                  <a:pt x="337012" y="88631"/>
                  <a:pt x="337012" y="92666"/>
                </a:cubicBezTo>
                <a:lnTo>
                  <a:pt x="337012" y="183097"/>
                </a:lnTo>
                <a:cubicBezTo>
                  <a:pt x="337012" y="186330"/>
                  <a:pt x="334856" y="188485"/>
                  <a:pt x="331624" y="188485"/>
                </a:cubicBezTo>
                <a:lnTo>
                  <a:pt x="307405" y="188485"/>
                </a:lnTo>
                <a:cubicBezTo>
                  <a:pt x="304172" y="188485"/>
                  <a:pt x="302017" y="186330"/>
                  <a:pt x="302017" y="183097"/>
                </a:cubicBezTo>
                <a:lnTo>
                  <a:pt x="302017" y="71672"/>
                </a:lnTo>
                <a:cubicBezTo>
                  <a:pt x="302017" y="65482"/>
                  <a:pt x="304982" y="62249"/>
                  <a:pt x="308750" y="60904"/>
                </a:cubicBezTo>
                <a:cubicBezTo>
                  <a:pt x="328399" y="53911"/>
                  <a:pt x="346970" y="51221"/>
                  <a:pt x="362850" y="51221"/>
                </a:cubicBezTo>
                <a:cubicBezTo>
                  <a:pt x="404295" y="51221"/>
                  <a:pt x="424486" y="68982"/>
                  <a:pt x="424486" y="101813"/>
                </a:cubicBezTo>
                <a:moveTo>
                  <a:pt x="122497" y="167759"/>
                </a:moveTo>
                <a:cubicBezTo>
                  <a:pt x="122497" y="172337"/>
                  <a:pt x="121963" y="178528"/>
                  <a:pt x="120342" y="183097"/>
                </a:cubicBezTo>
                <a:cubicBezTo>
                  <a:pt x="118997" y="187140"/>
                  <a:pt x="117385" y="188485"/>
                  <a:pt x="113350" y="188485"/>
                </a:cubicBezTo>
                <a:lnTo>
                  <a:pt x="89123" y="188485"/>
                </a:lnTo>
                <a:cubicBezTo>
                  <a:pt x="86433" y="188485"/>
                  <a:pt x="85088" y="186865"/>
                  <a:pt x="85088" y="184718"/>
                </a:cubicBezTo>
                <a:cubicBezTo>
                  <a:pt x="85088" y="184175"/>
                  <a:pt x="85088" y="183640"/>
                  <a:pt x="85356" y="183097"/>
                </a:cubicBezTo>
                <a:cubicBezTo>
                  <a:pt x="86433" y="179597"/>
                  <a:pt x="86968" y="177175"/>
                  <a:pt x="86968" y="173140"/>
                </a:cubicBezTo>
                <a:cubicBezTo>
                  <a:pt x="86968" y="133559"/>
                  <a:pt x="303" y="155646"/>
                  <a:pt x="303" y="98589"/>
                </a:cubicBezTo>
                <a:cubicBezTo>
                  <a:pt x="303" y="69517"/>
                  <a:pt x="23452" y="50144"/>
                  <a:pt x="59517" y="50144"/>
                </a:cubicBezTo>
                <a:cubicBezTo>
                  <a:pt x="78623" y="50144"/>
                  <a:pt x="98546" y="54714"/>
                  <a:pt x="115230" y="64404"/>
                </a:cubicBezTo>
                <a:cubicBezTo>
                  <a:pt x="117393" y="65490"/>
                  <a:pt x="118462" y="67637"/>
                  <a:pt x="118462" y="69792"/>
                </a:cubicBezTo>
                <a:cubicBezTo>
                  <a:pt x="118462" y="71137"/>
                  <a:pt x="118164" y="72710"/>
                  <a:pt x="117385" y="74362"/>
                </a:cubicBezTo>
                <a:lnTo>
                  <a:pt x="109039" y="92131"/>
                </a:lnTo>
                <a:cubicBezTo>
                  <a:pt x="107962" y="94553"/>
                  <a:pt x="105539" y="95899"/>
                  <a:pt x="103116" y="95899"/>
                </a:cubicBezTo>
                <a:cubicBezTo>
                  <a:pt x="101771" y="95899"/>
                  <a:pt x="100426" y="95623"/>
                  <a:pt x="99081" y="94821"/>
                </a:cubicBezTo>
                <a:cubicBezTo>
                  <a:pt x="85356" y="87286"/>
                  <a:pt x="72165" y="82708"/>
                  <a:pt x="58439" y="82708"/>
                </a:cubicBezTo>
                <a:cubicBezTo>
                  <a:pt x="44179" y="82708"/>
                  <a:pt x="35833" y="87923"/>
                  <a:pt x="35833" y="96166"/>
                </a:cubicBezTo>
                <a:cubicBezTo>
                  <a:pt x="35833" y="121368"/>
                  <a:pt x="122497" y="106659"/>
                  <a:pt x="122497" y="167759"/>
                </a:cubicBezTo>
                <a:moveTo>
                  <a:pt x="234191" y="149189"/>
                </a:moveTo>
                <a:cubicBezTo>
                  <a:pt x="234191" y="153224"/>
                  <a:pt x="232043" y="155111"/>
                  <a:pt x="227466" y="156456"/>
                </a:cubicBezTo>
                <a:cubicBezTo>
                  <a:pt x="221543" y="158069"/>
                  <a:pt x="216430" y="158879"/>
                  <a:pt x="209162" y="158879"/>
                </a:cubicBezTo>
                <a:cubicBezTo>
                  <a:pt x="191936" y="158879"/>
                  <a:pt x="175788" y="148646"/>
                  <a:pt x="175788" y="121195"/>
                </a:cubicBezTo>
                <a:cubicBezTo>
                  <a:pt x="175788" y="93743"/>
                  <a:pt x="191936" y="83518"/>
                  <a:pt x="209162" y="83518"/>
                </a:cubicBezTo>
                <a:cubicBezTo>
                  <a:pt x="216430" y="83518"/>
                  <a:pt x="221543" y="84320"/>
                  <a:pt x="227466" y="85941"/>
                </a:cubicBezTo>
                <a:cubicBezTo>
                  <a:pt x="232043" y="87286"/>
                  <a:pt x="234191" y="89165"/>
                  <a:pt x="234191" y="93201"/>
                </a:cubicBezTo>
                <a:lnTo>
                  <a:pt x="234191" y="149189"/>
                </a:lnTo>
                <a:close/>
                <a:moveTo>
                  <a:pt x="262452" y="61179"/>
                </a:moveTo>
                <a:cubicBezTo>
                  <a:pt x="244692" y="54446"/>
                  <a:pt x="228000" y="51221"/>
                  <a:pt x="209430" y="51221"/>
                </a:cubicBezTo>
                <a:cubicBezTo>
                  <a:pt x="168795" y="51221"/>
                  <a:pt x="140258" y="78405"/>
                  <a:pt x="140258" y="121195"/>
                </a:cubicBezTo>
                <a:cubicBezTo>
                  <a:pt x="140258" y="164527"/>
                  <a:pt x="165020" y="191176"/>
                  <a:pt x="208895" y="191176"/>
                </a:cubicBezTo>
                <a:cubicBezTo>
                  <a:pt x="226655" y="191176"/>
                  <a:pt x="243881" y="188210"/>
                  <a:pt x="262452" y="180407"/>
                </a:cubicBezTo>
                <a:cubicBezTo>
                  <a:pt x="266763" y="178528"/>
                  <a:pt x="269185" y="175562"/>
                  <a:pt x="269185" y="169639"/>
                </a:cubicBezTo>
                <a:lnTo>
                  <a:pt x="269185" y="71940"/>
                </a:lnTo>
                <a:cubicBezTo>
                  <a:pt x="269185" y="65749"/>
                  <a:pt x="266763" y="62792"/>
                  <a:pt x="262452" y="61179"/>
                </a:cubicBezTo>
              </a:path>
            </a:pathLst>
          </a:custGeom>
          <a:solidFill>
            <a:schemeClr val="tx1"/>
          </a:solidFill>
          <a:ln w="7833" cap="flat">
            <a:noFill/>
            <a:prstDash val="solid"/>
            <a:round/>
          </a:ln>
        </p:spPr>
        <p:txBody>
          <a:bodyPr rtlCol="0" anchor="ctr"/>
          <a:lstStyle/>
          <a:p>
            <a:endParaRPr lang="en-US" noProof="0"/>
          </a:p>
        </p:txBody>
      </p:sp>
      <p:grpSp>
        <p:nvGrpSpPr>
          <p:cNvPr id="32" name="Graphique 7">
            <a:extLst>
              <a:ext uri="{FF2B5EF4-FFF2-40B4-BE49-F238E27FC236}">
                <a16:creationId xmlns:a16="http://schemas.microsoft.com/office/drawing/2014/main" id="{06A5D6C0-9CFB-4C86-8BD0-9B0F6C1008B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31624" y="4747145"/>
            <a:ext cx="803890" cy="206313"/>
            <a:chOff x="4768103" y="-471733"/>
            <a:chExt cx="744723" cy="191124"/>
          </a:xfrm>
          <a:solidFill>
            <a:srgbClr val="FFFFFF"/>
          </a:solidFill>
        </p:grpSpPr>
        <p:sp>
          <p:nvSpPr>
            <p:cNvPr id="40" name="Forme libre : forme 9">
              <a:extLst>
                <a:ext uri="{FF2B5EF4-FFF2-40B4-BE49-F238E27FC236}">
                  <a16:creationId xmlns:a16="http://schemas.microsoft.com/office/drawing/2014/main" id="{7570A171-087A-451D-8C88-52D822ABF6D0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" name="Forme libre : forme 10">
              <a:extLst>
                <a:ext uri="{FF2B5EF4-FFF2-40B4-BE49-F238E27FC236}">
                  <a16:creationId xmlns:a16="http://schemas.microsoft.com/office/drawing/2014/main" id="{FC3C9097-DD6E-4680-8304-A8A8F1E97DBB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>
                <a:solidFill>
                  <a:schemeClr val="accent2"/>
                </a:solidFill>
              </a:endParaRPr>
            </a:p>
          </p:txBody>
        </p:sp>
        <p:sp>
          <p:nvSpPr>
            <p:cNvPr id="45" name="Forme libre : forme 11">
              <a:extLst>
                <a:ext uri="{FF2B5EF4-FFF2-40B4-BE49-F238E27FC236}">
                  <a16:creationId xmlns:a16="http://schemas.microsoft.com/office/drawing/2014/main" id="{BDB8E9CF-D9B2-4FB3-B1A5-B96BB1FF6D51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44" name="Espace réservé pour une image  15">
            <a:extLst>
              <a:ext uri="{FF2B5EF4-FFF2-40B4-BE49-F238E27FC236}">
                <a16:creationId xmlns:a16="http://schemas.microsoft.com/office/drawing/2014/main" id="{6EC29CFA-5793-4C6C-80E1-231B1EAA433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51562" y="1004859"/>
            <a:ext cx="1034787" cy="13644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id="{0456B57B-663C-438F-BBF6-1AB9B756FE5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051561" y="313024"/>
            <a:ext cx="1034787" cy="399212"/>
          </a:xfrm>
        </p:spPr>
        <p:txBody>
          <a:bodyPr/>
          <a:lstStyle>
            <a:lvl1pPr algn="l">
              <a:lnSpc>
                <a:spcPct val="110000"/>
              </a:lnSpc>
              <a:defRPr sz="26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71450" indent="-171450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800"/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noProof="0" dirty="0"/>
              <a:t>01</a:t>
            </a:r>
          </a:p>
        </p:txBody>
      </p:sp>
      <p:sp>
        <p:nvSpPr>
          <p:cNvPr id="48" name="Espace réservé pour une image  15">
            <a:extLst>
              <a:ext uri="{FF2B5EF4-FFF2-40B4-BE49-F238E27FC236}">
                <a16:creationId xmlns:a16="http://schemas.microsoft.com/office/drawing/2014/main" id="{59EC3F46-5FB4-498B-9543-7330D6DD492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296499" y="1004859"/>
            <a:ext cx="1034787" cy="13644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49" name="Espace réservé du texte 4">
            <a:extLst>
              <a:ext uri="{FF2B5EF4-FFF2-40B4-BE49-F238E27FC236}">
                <a16:creationId xmlns:a16="http://schemas.microsoft.com/office/drawing/2014/main" id="{D7722D17-99A8-4564-81CF-20F1F7F8DBD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96499" y="313024"/>
            <a:ext cx="1034786" cy="399212"/>
          </a:xfrm>
        </p:spPr>
        <p:txBody>
          <a:bodyPr/>
          <a:lstStyle>
            <a:lvl1pPr algn="l">
              <a:lnSpc>
                <a:spcPct val="110000"/>
              </a:lnSpc>
              <a:defRPr sz="26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71450" indent="-171450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800"/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noProof="0" dirty="0"/>
              <a:t>02</a:t>
            </a:r>
          </a:p>
        </p:txBody>
      </p:sp>
      <p:sp>
        <p:nvSpPr>
          <p:cNvPr id="50" name="Espace réservé pour une image  15">
            <a:extLst>
              <a:ext uri="{FF2B5EF4-FFF2-40B4-BE49-F238E27FC236}">
                <a16:creationId xmlns:a16="http://schemas.microsoft.com/office/drawing/2014/main" id="{B20B9505-236E-4469-A51C-A2C7B71B271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541436" y="1004859"/>
            <a:ext cx="1034787" cy="13644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51" name="Espace réservé du texte 4">
            <a:extLst>
              <a:ext uri="{FF2B5EF4-FFF2-40B4-BE49-F238E27FC236}">
                <a16:creationId xmlns:a16="http://schemas.microsoft.com/office/drawing/2014/main" id="{B0DC2D27-DE73-4D51-B4A4-D9CC4DC5A4E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541435" y="313024"/>
            <a:ext cx="1034785" cy="399212"/>
          </a:xfrm>
        </p:spPr>
        <p:txBody>
          <a:bodyPr/>
          <a:lstStyle>
            <a:lvl1pPr algn="l">
              <a:lnSpc>
                <a:spcPct val="110000"/>
              </a:lnSpc>
              <a:defRPr sz="26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71450" indent="-171450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800"/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noProof="0" dirty="0"/>
              <a:t>03</a:t>
            </a:r>
          </a:p>
        </p:txBody>
      </p:sp>
      <p:sp>
        <p:nvSpPr>
          <p:cNvPr id="52" name="Espace réservé pour une image  15">
            <a:extLst>
              <a:ext uri="{FF2B5EF4-FFF2-40B4-BE49-F238E27FC236}">
                <a16:creationId xmlns:a16="http://schemas.microsoft.com/office/drawing/2014/main" id="{C7AF1FA3-8607-484E-960C-0DEC87C8B4B6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786373" y="1004859"/>
            <a:ext cx="1034787" cy="13644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53" name="Espace réservé du texte 4">
            <a:extLst>
              <a:ext uri="{FF2B5EF4-FFF2-40B4-BE49-F238E27FC236}">
                <a16:creationId xmlns:a16="http://schemas.microsoft.com/office/drawing/2014/main" id="{6F5500B0-3264-4A96-BDF7-6321D671A88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786372" y="313024"/>
            <a:ext cx="1034785" cy="399212"/>
          </a:xfrm>
        </p:spPr>
        <p:txBody>
          <a:bodyPr/>
          <a:lstStyle>
            <a:lvl1pPr algn="l">
              <a:lnSpc>
                <a:spcPct val="110000"/>
              </a:lnSpc>
              <a:defRPr sz="26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71450" indent="-171450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800"/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noProof="0" dirty="0"/>
              <a:t>04</a:t>
            </a:r>
          </a:p>
        </p:txBody>
      </p:sp>
      <p:sp>
        <p:nvSpPr>
          <p:cNvPr id="61" name="Espace réservé du texte 4">
            <a:extLst>
              <a:ext uri="{FF2B5EF4-FFF2-40B4-BE49-F238E27FC236}">
                <a16:creationId xmlns:a16="http://schemas.microsoft.com/office/drawing/2014/main" id="{8D48725B-4307-4BEA-B9C9-15E0592A3B9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025070" y="288000"/>
            <a:ext cx="883540" cy="2076811"/>
          </a:xfrm>
        </p:spPr>
        <p:txBody>
          <a:bodyPr anchor="t">
            <a:noAutofit/>
          </a:bodyPr>
          <a:lstStyle>
            <a:lvl1pPr algn="r">
              <a:lnSpc>
                <a:spcPct val="110000"/>
              </a:lnSpc>
              <a:defRPr sz="1400" cap="all" baseline="0">
                <a:solidFill>
                  <a:schemeClr val="tx1"/>
                </a:solidFill>
              </a:defRPr>
            </a:lvl1pPr>
            <a:lvl2pPr marL="171450" indent="-171450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800"/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FCB6A-CFF2-42B3-9C1B-15E120EED9F7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7B306-93B3-410A-AE3C-8804D808238A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B2B8F00-12DB-4A04-92DA-413DFEA5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200" y="288000"/>
            <a:ext cx="2118055" cy="720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7" name="Espace réservé du texte 4">
            <a:extLst>
              <a:ext uri="{FF2B5EF4-FFF2-40B4-BE49-F238E27FC236}">
                <a16:creationId xmlns:a16="http://schemas.microsoft.com/office/drawing/2014/main" id="{49EA8836-DAAA-4FC2-9D8E-83BC4840B323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333730" y="1071318"/>
            <a:ext cx="2116800" cy="430887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4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1200"/>
            </a:lvl2pPr>
            <a:lvl3pPr>
              <a:lnSpc>
                <a:spcPct val="110000"/>
              </a:lnSpc>
              <a:defRPr lang="en-US" sz="1000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C142F63A-5880-4F52-9D3C-49778663C6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526" y="1319303"/>
            <a:ext cx="2116800" cy="335996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30" name="Espace réservé du texte 4">
            <a:extLst>
              <a:ext uri="{FF2B5EF4-FFF2-40B4-BE49-F238E27FC236}">
                <a16:creationId xmlns:a16="http://schemas.microsoft.com/office/drawing/2014/main" id="{CB08E671-E04E-BBBA-D3D3-B0FB2DB0C6C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051562" y="2515557"/>
            <a:ext cx="1034787" cy="492883"/>
          </a:xfrm>
        </p:spPr>
        <p:txBody>
          <a:bodyPr/>
          <a:lstStyle>
            <a:lvl1pPr algn="l">
              <a:lnSpc>
                <a:spcPct val="125000"/>
              </a:lnSpc>
              <a:defRPr sz="1400" i="1">
                <a:solidFill>
                  <a:schemeClr val="accent2"/>
                </a:solidFill>
                <a:latin typeface="Georgia" panose="02040502050405020303" pitchFamily="18" charset="0"/>
              </a:defRPr>
            </a:lvl1pPr>
            <a:lvl2pPr marL="0" indent="0">
              <a:lnSpc>
                <a:spcPts val="1200"/>
              </a:lnSpc>
              <a:spcAft>
                <a:spcPts val="400"/>
              </a:spcAft>
              <a:buFont typeface="Arial" panose="020B0604020202020204" pitchFamily="34" charset="0"/>
              <a:buNone/>
              <a:defRPr sz="1100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3" name="Espace réservé du texte 4">
            <a:extLst>
              <a:ext uri="{FF2B5EF4-FFF2-40B4-BE49-F238E27FC236}">
                <a16:creationId xmlns:a16="http://schemas.microsoft.com/office/drawing/2014/main" id="{285FBB45-6D46-7854-4D9F-08E4F5EC89C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051562" y="3149292"/>
            <a:ext cx="1034787" cy="1529975"/>
          </a:xfrm>
        </p:spPr>
        <p:txBody>
          <a:bodyPr/>
          <a:lstStyle>
            <a:lvl1pPr algn="l">
              <a:lnSpc>
                <a:spcPct val="125000"/>
              </a:lnSpc>
              <a:defRPr sz="1400">
                <a:solidFill>
                  <a:schemeClr val="tx1"/>
                </a:solidFill>
              </a:defRPr>
            </a:lvl1pPr>
            <a:lvl2pPr marL="0" indent="0">
              <a:lnSpc>
                <a:spcPts val="1200"/>
              </a:lnSpc>
              <a:spcAft>
                <a:spcPts val="400"/>
              </a:spcAft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4" name="Espace réservé du texte 4">
            <a:extLst>
              <a:ext uri="{FF2B5EF4-FFF2-40B4-BE49-F238E27FC236}">
                <a16:creationId xmlns:a16="http://schemas.microsoft.com/office/drawing/2014/main" id="{6594F61A-774F-6E82-FB92-A79BCC45A6E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296498" y="2509781"/>
            <a:ext cx="1034787" cy="500119"/>
          </a:xfrm>
        </p:spPr>
        <p:txBody>
          <a:bodyPr/>
          <a:lstStyle>
            <a:lvl1pPr algn="l">
              <a:lnSpc>
                <a:spcPct val="125000"/>
              </a:lnSpc>
              <a:defRPr sz="1400" i="1">
                <a:solidFill>
                  <a:schemeClr val="accent2"/>
                </a:solidFill>
                <a:latin typeface="Georgia" panose="02040502050405020303" pitchFamily="18" charset="0"/>
              </a:defRPr>
            </a:lvl1pPr>
            <a:lvl2pPr marL="0" indent="0">
              <a:lnSpc>
                <a:spcPts val="1200"/>
              </a:lnSpc>
              <a:spcAft>
                <a:spcPts val="400"/>
              </a:spcAft>
              <a:buFont typeface="Arial" panose="020B0604020202020204" pitchFamily="34" charset="0"/>
              <a:buNone/>
              <a:defRPr sz="1100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5" name="Espace réservé du texte 4">
            <a:extLst>
              <a:ext uri="{FF2B5EF4-FFF2-40B4-BE49-F238E27FC236}">
                <a16:creationId xmlns:a16="http://schemas.microsoft.com/office/drawing/2014/main" id="{8F385DB5-BB20-C6FC-A6DD-E9E8B3C7059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296498" y="3149292"/>
            <a:ext cx="1034787" cy="1529975"/>
          </a:xfrm>
        </p:spPr>
        <p:txBody>
          <a:bodyPr/>
          <a:lstStyle>
            <a:lvl1pPr algn="l">
              <a:lnSpc>
                <a:spcPct val="125000"/>
              </a:lnSpc>
              <a:defRPr sz="1400">
                <a:solidFill>
                  <a:schemeClr val="tx1"/>
                </a:solidFill>
              </a:defRPr>
            </a:lvl1pPr>
            <a:lvl2pPr marL="0" indent="0">
              <a:lnSpc>
                <a:spcPts val="1200"/>
              </a:lnSpc>
              <a:spcAft>
                <a:spcPts val="400"/>
              </a:spcAft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6" name="Espace réservé du texte 4">
            <a:extLst>
              <a:ext uri="{FF2B5EF4-FFF2-40B4-BE49-F238E27FC236}">
                <a16:creationId xmlns:a16="http://schemas.microsoft.com/office/drawing/2014/main" id="{382ADB1E-626A-E17D-A77E-7122B56D169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541433" y="2509781"/>
            <a:ext cx="1034787" cy="500119"/>
          </a:xfrm>
        </p:spPr>
        <p:txBody>
          <a:bodyPr/>
          <a:lstStyle>
            <a:lvl1pPr algn="l">
              <a:lnSpc>
                <a:spcPct val="125000"/>
              </a:lnSpc>
              <a:defRPr sz="1400" i="1">
                <a:solidFill>
                  <a:schemeClr val="accent2"/>
                </a:solidFill>
                <a:latin typeface="Georgia" panose="02040502050405020303" pitchFamily="18" charset="0"/>
              </a:defRPr>
            </a:lvl1pPr>
            <a:lvl2pPr marL="0" indent="0">
              <a:lnSpc>
                <a:spcPts val="1200"/>
              </a:lnSpc>
              <a:spcAft>
                <a:spcPts val="400"/>
              </a:spcAft>
              <a:buFont typeface="Arial" panose="020B0604020202020204" pitchFamily="34" charset="0"/>
              <a:buNone/>
              <a:defRPr sz="1100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9" name="Espace réservé du texte 4">
            <a:extLst>
              <a:ext uri="{FF2B5EF4-FFF2-40B4-BE49-F238E27FC236}">
                <a16:creationId xmlns:a16="http://schemas.microsoft.com/office/drawing/2014/main" id="{9A08BCB0-31CB-7728-FE21-E55E24D911E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541433" y="3149292"/>
            <a:ext cx="1034787" cy="1529975"/>
          </a:xfrm>
        </p:spPr>
        <p:txBody>
          <a:bodyPr/>
          <a:lstStyle>
            <a:lvl1pPr algn="l">
              <a:lnSpc>
                <a:spcPct val="125000"/>
              </a:lnSpc>
              <a:defRPr sz="1400">
                <a:solidFill>
                  <a:schemeClr val="tx1"/>
                </a:solidFill>
              </a:defRPr>
            </a:lvl1pPr>
            <a:lvl2pPr marL="0" indent="0">
              <a:lnSpc>
                <a:spcPts val="1200"/>
              </a:lnSpc>
              <a:spcAft>
                <a:spcPts val="400"/>
              </a:spcAft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42" name="Espace réservé du texte 4">
            <a:extLst>
              <a:ext uri="{FF2B5EF4-FFF2-40B4-BE49-F238E27FC236}">
                <a16:creationId xmlns:a16="http://schemas.microsoft.com/office/drawing/2014/main" id="{939FBA19-A847-70C9-6276-09103B0694ED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7786367" y="2509781"/>
            <a:ext cx="1034787" cy="500119"/>
          </a:xfrm>
        </p:spPr>
        <p:txBody>
          <a:bodyPr/>
          <a:lstStyle>
            <a:lvl1pPr algn="l">
              <a:lnSpc>
                <a:spcPct val="125000"/>
              </a:lnSpc>
              <a:defRPr sz="1400" i="1">
                <a:solidFill>
                  <a:schemeClr val="accent2"/>
                </a:solidFill>
                <a:latin typeface="Georgia" panose="02040502050405020303" pitchFamily="18" charset="0"/>
              </a:defRPr>
            </a:lvl1pPr>
            <a:lvl2pPr marL="0" indent="0">
              <a:lnSpc>
                <a:spcPts val="1200"/>
              </a:lnSpc>
              <a:spcAft>
                <a:spcPts val="400"/>
              </a:spcAft>
              <a:buFont typeface="Arial" panose="020B0604020202020204" pitchFamily="34" charset="0"/>
              <a:buNone/>
              <a:defRPr sz="1100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id="{C755A8C8-AEDA-0AE0-30E8-3D5E6DA87DF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786367" y="3149292"/>
            <a:ext cx="1034787" cy="1529975"/>
          </a:xfrm>
        </p:spPr>
        <p:txBody>
          <a:bodyPr/>
          <a:lstStyle>
            <a:lvl1pPr algn="l">
              <a:lnSpc>
                <a:spcPct val="125000"/>
              </a:lnSpc>
              <a:defRPr sz="1400">
                <a:solidFill>
                  <a:schemeClr val="tx1"/>
                </a:solidFill>
              </a:defRPr>
            </a:lvl1pPr>
            <a:lvl2pPr marL="0" indent="0">
              <a:lnSpc>
                <a:spcPts val="1200"/>
              </a:lnSpc>
              <a:spcAft>
                <a:spcPts val="400"/>
              </a:spcAft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728562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umbers (Alternativ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276DEF-3CBF-476F-8A84-C6760A5FE884}"/>
              </a:ext>
            </a:extLst>
          </p:cNvPr>
          <p:cNvSpPr/>
          <p:nvPr userDrawn="1"/>
        </p:nvSpPr>
        <p:spPr>
          <a:xfrm>
            <a:off x="0" y="0"/>
            <a:ext cx="27972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35" name="Graphique 7">
            <a:extLst>
              <a:ext uri="{FF2B5EF4-FFF2-40B4-BE49-F238E27FC236}">
                <a16:creationId xmlns:a16="http://schemas.microsoft.com/office/drawing/2014/main" id="{92DE48E4-21B7-43C3-B1C8-D1A1E1D1183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31624" y="4747145"/>
            <a:ext cx="803890" cy="206313"/>
            <a:chOff x="4768103" y="-471733"/>
            <a:chExt cx="744723" cy="191124"/>
          </a:xfrm>
          <a:solidFill>
            <a:schemeClr val="bg1"/>
          </a:solidFill>
        </p:grpSpPr>
        <p:sp>
          <p:nvSpPr>
            <p:cNvPr id="36" name="Forme libre : forme 9">
              <a:extLst>
                <a:ext uri="{FF2B5EF4-FFF2-40B4-BE49-F238E27FC236}">
                  <a16:creationId xmlns:a16="http://schemas.microsoft.com/office/drawing/2014/main" id="{CF3C004A-12EF-4882-9435-5C8C5CDDA3DC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orme libre : forme 10">
              <a:extLst>
                <a:ext uri="{FF2B5EF4-FFF2-40B4-BE49-F238E27FC236}">
                  <a16:creationId xmlns:a16="http://schemas.microsoft.com/office/drawing/2014/main" id="{C854BF86-9CB6-42C3-B52B-E372D3EE21D0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>
                <a:solidFill>
                  <a:schemeClr val="accent2"/>
                </a:solidFill>
              </a:endParaRPr>
            </a:p>
          </p:txBody>
        </p:sp>
        <p:sp>
          <p:nvSpPr>
            <p:cNvPr id="47" name="Forme libre : forme 11">
              <a:extLst>
                <a:ext uri="{FF2B5EF4-FFF2-40B4-BE49-F238E27FC236}">
                  <a16:creationId xmlns:a16="http://schemas.microsoft.com/office/drawing/2014/main" id="{A41B13E3-A26E-439F-AA34-2A97E1411892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4EDF9C3-5C74-4BF1-B74F-35EF54D7FB2F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5B3234-1124-4AD2-B139-F869DD78E3A5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848D3D-3902-4F57-A8DB-DB58BDD7A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200" y="288000"/>
            <a:ext cx="2118055" cy="72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A31974AA-BD4D-4F81-A910-FE9CAADA9ED7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331526" y="1340691"/>
            <a:ext cx="2120260" cy="33385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 marL="226800" indent="-226800">
              <a:buFontTx/>
              <a:buBlip>
                <a:blip r:embed="rId2"/>
              </a:buBlip>
              <a:defRPr>
                <a:solidFill>
                  <a:schemeClr val="tx2"/>
                </a:solidFill>
              </a:defRPr>
            </a:lvl2pPr>
            <a:lvl3pPr marL="457200" indent="-226800">
              <a:buFontTx/>
              <a:buBlip>
                <a:blip r:embed="rId2"/>
              </a:buBlip>
              <a:defRPr>
                <a:solidFill>
                  <a:schemeClr val="tx2"/>
                </a:solidFill>
              </a:defRPr>
            </a:lvl3pPr>
            <a:lvl4pPr marL="684000" indent="-226800">
              <a:buFontTx/>
              <a:buBlip>
                <a:blip r:embed="rId2"/>
              </a:buBlip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30" name="Espace réservé du texte 4">
            <a:extLst>
              <a:ext uri="{FF2B5EF4-FFF2-40B4-BE49-F238E27FC236}">
                <a16:creationId xmlns:a16="http://schemas.microsoft.com/office/drawing/2014/main" id="{1807F42C-A174-4FB8-8693-5F4A4BFBBE59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333730" y="1071318"/>
            <a:ext cx="2116800" cy="430887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1200"/>
            </a:lvl2pPr>
            <a:lvl3pPr>
              <a:lnSpc>
                <a:spcPct val="110000"/>
              </a:lnSpc>
              <a:defRPr lang="en-US" sz="1000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3" name="Espace réservé du texte 4">
            <a:extLst>
              <a:ext uri="{FF2B5EF4-FFF2-40B4-BE49-F238E27FC236}">
                <a16:creationId xmlns:a16="http://schemas.microsoft.com/office/drawing/2014/main" id="{7B0C13A1-18B5-41B6-916E-01ACAC62B07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62749" y="1340691"/>
            <a:ext cx="818888" cy="690958"/>
          </a:xfrm>
        </p:spPr>
        <p:txBody>
          <a:bodyPr>
            <a:spAutoFit/>
          </a:bodyPr>
          <a:lstStyle>
            <a:lvl1pPr algn="l">
              <a:lnSpc>
                <a:spcPct val="110000"/>
              </a:lnSpc>
              <a:defRPr sz="45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71450" indent="-17145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800"/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noProof="0" dirty="0"/>
              <a:t>01</a:t>
            </a:r>
          </a:p>
        </p:txBody>
      </p:sp>
      <p:sp>
        <p:nvSpPr>
          <p:cNvPr id="34" name="Espace réservé du texte 4">
            <a:extLst>
              <a:ext uri="{FF2B5EF4-FFF2-40B4-BE49-F238E27FC236}">
                <a16:creationId xmlns:a16="http://schemas.microsoft.com/office/drawing/2014/main" id="{6577C7A9-9886-4411-914F-2179B875803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64208" y="739124"/>
            <a:ext cx="5546062" cy="214995"/>
          </a:xfrm>
        </p:spPr>
        <p:txBody>
          <a:bodyPr wrap="square">
            <a:spAutoFit/>
          </a:bodyPr>
          <a:lstStyle>
            <a:lvl1pPr algn="l">
              <a:lnSpc>
                <a:spcPct val="110000"/>
              </a:lnSpc>
              <a:defRPr sz="1400">
                <a:solidFill>
                  <a:schemeClr val="tx1"/>
                </a:solidFill>
              </a:defRPr>
            </a:lvl1pPr>
            <a:lvl2pPr marL="171450" indent="-17145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800"/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8" name="Espace réservé du texte 4">
            <a:extLst>
              <a:ext uri="{FF2B5EF4-FFF2-40B4-BE49-F238E27FC236}">
                <a16:creationId xmlns:a16="http://schemas.microsoft.com/office/drawing/2014/main" id="{FAD14005-F355-4E31-ADB3-BF925CA8C92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88351" y="1340691"/>
            <a:ext cx="818888" cy="690958"/>
          </a:xfrm>
        </p:spPr>
        <p:txBody>
          <a:bodyPr>
            <a:spAutoFit/>
          </a:bodyPr>
          <a:lstStyle>
            <a:lvl1pPr algn="l">
              <a:lnSpc>
                <a:spcPct val="110000"/>
              </a:lnSpc>
              <a:defRPr sz="45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71450" indent="-17145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800"/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noProof="0"/>
              <a:t>02</a:t>
            </a:r>
          </a:p>
        </p:txBody>
      </p:sp>
      <p:sp>
        <p:nvSpPr>
          <p:cNvPr id="39" name="Espace réservé du texte 4">
            <a:extLst>
              <a:ext uri="{FF2B5EF4-FFF2-40B4-BE49-F238E27FC236}">
                <a16:creationId xmlns:a16="http://schemas.microsoft.com/office/drawing/2014/main" id="{83A743FE-FFB9-4537-8045-C75B8439673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13953" y="1340691"/>
            <a:ext cx="818888" cy="690958"/>
          </a:xfrm>
        </p:spPr>
        <p:txBody>
          <a:bodyPr>
            <a:spAutoFit/>
          </a:bodyPr>
          <a:lstStyle>
            <a:lvl1pPr algn="l">
              <a:lnSpc>
                <a:spcPct val="110000"/>
              </a:lnSpc>
              <a:defRPr sz="45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71450" indent="-17145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800"/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noProof="0"/>
              <a:t>03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id="{CDFCFD4E-EF15-48FB-9CC8-A0AF0E1EA8C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39556" y="1340691"/>
            <a:ext cx="818888" cy="690958"/>
          </a:xfrm>
        </p:spPr>
        <p:txBody>
          <a:bodyPr>
            <a:spAutoFit/>
          </a:bodyPr>
          <a:lstStyle>
            <a:lvl1pPr algn="l">
              <a:lnSpc>
                <a:spcPct val="110000"/>
              </a:lnSpc>
              <a:defRPr sz="45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71450" indent="-171450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800"/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noProof="0"/>
              <a:t>04</a:t>
            </a:r>
          </a:p>
        </p:txBody>
      </p: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id="{0CA17282-191E-F51F-BA13-777BCA057EB6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3262749" y="2211873"/>
            <a:ext cx="1268510" cy="492883"/>
          </a:xfrm>
        </p:spPr>
        <p:txBody>
          <a:bodyPr/>
          <a:lstStyle>
            <a:lvl1pPr algn="l">
              <a:lnSpc>
                <a:spcPct val="125000"/>
              </a:lnSpc>
              <a:defRPr sz="1400" i="1">
                <a:solidFill>
                  <a:schemeClr val="accent2"/>
                </a:solidFill>
                <a:latin typeface="Georgia" panose="02040502050405020303" pitchFamily="18" charset="0"/>
              </a:defRPr>
            </a:lvl1pPr>
            <a:lvl2pPr marL="0" indent="0">
              <a:lnSpc>
                <a:spcPts val="1200"/>
              </a:lnSpc>
              <a:spcAft>
                <a:spcPts val="400"/>
              </a:spcAft>
              <a:buFont typeface="Arial" panose="020B0604020202020204" pitchFamily="34" charset="0"/>
              <a:buNone/>
              <a:defRPr sz="1100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F4E6EE03-926C-8AE5-8DF8-41FB6D4A0C7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262749" y="2880664"/>
            <a:ext cx="1268510" cy="1798603"/>
          </a:xfrm>
        </p:spPr>
        <p:txBody>
          <a:bodyPr/>
          <a:lstStyle>
            <a:lvl1pPr algn="l">
              <a:lnSpc>
                <a:spcPct val="125000"/>
              </a:lnSpc>
              <a:defRPr sz="1400">
                <a:solidFill>
                  <a:schemeClr val="tx1"/>
                </a:solidFill>
              </a:defRPr>
            </a:lvl1pPr>
            <a:lvl2pPr marL="0" indent="0">
              <a:lnSpc>
                <a:spcPts val="1200"/>
              </a:lnSpc>
              <a:spcAft>
                <a:spcPts val="400"/>
              </a:spcAft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D02E5D9D-5EFF-D77C-14E0-13F2E40E1C5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688936" y="2206097"/>
            <a:ext cx="1268510" cy="500119"/>
          </a:xfrm>
        </p:spPr>
        <p:txBody>
          <a:bodyPr/>
          <a:lstStyle>
            <a:lvl1pPr algn="l">
              <a:lnSpc>
                <a:spcPct val="125000"/>
              </a:lnSpc>
              <a:defRPr sz="1400" i="1">
                <a:solidFill>
                  <a:schemeClr val="accent2"/>
                </a:solidFill>
                <a:latin typeface="Georgia" panose="02040502050405020303" pitchFamily="18" charset="0"/>
              </a:defRPr>
            </a:lvl1pPr>
            <a:lvl2pPr marL="0" indent="0">
              <a:lnSpc>
                <a:spcPts val="1200"/>
              </a:lnSpc>
              <a:spcAft>
                <a:spcPts val="400"/>
              </a:spcAft>
              <a:buFont typeface="Arial" panose="020B0604020202020204" pitchFamily="34" charset="0"/>
              <a:buNone/>
              <a:defRPr sz="1100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28" name="Espace réservé du texte 4">
            <a:extLst>
              <a:ext uri="{FF2B5EF4-FFF2-40B4-BE49-F238E27FC236}">
                <a16:creationId xmlns:a16="http://schemas.microsoft.com/office/drawing/2014/main" id="{2B2FB870-1C36-2E4C-4866-E7211EF5654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88936" y="2880664"/>
            <a:ext cx="1268510" cy="1798603"/>
          </a:xfrm>
        </p:spPr>
        <p:txBody>
          <a:bodyPr/>
          <a:lstStyle>
            <a:lvl1pPr algn="l">
              <a:lnSpc>
                <a:spcPct val="125000"/>
              </a:lnSpc>
              <a:defRPr sz="1400">
                <a:solidFill>
                  <a:schemeClr val="tx1"/>
                </a:solidFill>
              </a:defRPr>
            </a:lvl1pPr>
            <a:lvl2pPr marL="0" indent="0">
              <a:lnSpc>
                <a:spcPts val="1200"/>
              </a:lnSpc>
              <a:spcAft>
                <a:spcPts val="400"/>
              </a:spcAft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1" name="Espace réservé du texte 4">
            <a:extLst>
              <a:ext uri="{FF2B5EF4-FFF2-40B4-BE49-F238E27FC236}">
                <a16:creationId xmlns:a16="http://schemas.microsoft.com/office/drawing/2014/main" id="{C82A45DD-6802-6723-29A8-5D5C166C2240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113953" y="2206097"/>
            <a:ext cx="1268510" cy="500119"/>
          </a:xfrm>
        </p:spPr>
        <p:txBody>
          <a:bodyPr/>
          <a:lstStyle>
            <a:lvl1pPr algn="l">
              <a:lnSpc>
                <a:spcPct val="125000"/>
              </a:lnSpc>
              <a:defRPr sz="1400" i="1">
                <a:solidFill>
                  <a:schemeClr val="accent2"/>
                </a:solidFill>
                <a:latin typeface="Georgia" panose="02040502050405020303" pitchFamily="18" charset="0"/>
              </a:defRPr>
            </a:lvl1pPr>
            <a:lvl2pPr marL="0" indent="0">
              <a:lnSpc>
                <a:spcPts val="1200"/>
              </a:lnSpc>
              <a:spcAft>
                <a:spcPts val="400"/>
              </a:spcAft>
              <a:buFont typeface="Arial" panose="020B0604020202020204" pitchFamily="34" charset="0"/>
              <a:buNone/>
              <a:defRPr sz="1100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2" name="Espace réservé du texte 4">
            <a:extLst>
              <a:ext uri="{FF2B5EF4-FFF2-40B4-BE49-F238E27FC236}">
                <a16:creationId xmlns:a16="http://schemas.microsoft.com/office/drawing/2014/main" id="{3D3CEBDC-260F-1979-AF02-0C481891EC69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113953" y="2880664"/>
            <a:ext cx="1268510" cy="1798603"/>
          </a:xfrm>
        </p:spPr>
        <p:txBody>
          <a:bodyPr/>
          <a:lstStyle>
            <a:lvl1pPr algn="l">
              <a:lnSpc>
                <a:spcPct val="125000"/>
              </a:lnSpc>
              <a:defRPr sz="1400">
                <a:solidFill>
                  <a:schemeClr val="tx1"/>
                </a:solidFill>
              </a:defRPr>
            </a:lvl1pPr>
            <a:lvl2pPr marL="0" indent="0">
              <a:lnSpc>
                <a:spcPts val="1200"/>
              </a:lnSpc>
              <a:spcAft>
                <a:spcPts val="400"/>
              </a:spcAft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50" name="Espace réservé du texte 4">
            <a:extLst>
              <a:ext uri="{FF2B5EF4-FFF2-40B4-BE49-F238E27FC236}">
                <a16:creationId xmlns:a16="http://schemas.microsoft.com/office/drawing/2014/main" id="{DC9EF167-A7F9-ED88-C2CE-DD202D865A1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7541760" y="2206097"/>
            <a:ext cx="1268510" cy="500119"/>
          </a:xfrm>
        </p:spPr>
        <p:txBody>
          <a:bodyPr/>
          <a:lstStyle>
            <a:lvl1pPr algn="l">
              <a:lnSpc>
                <a:spcPct val="125000"/>
              </a:lnSpc>
              <a:defRPr sz="1400" i="1">
                <a:solidFill>
                  <a:schemeClr val="accent2"/>
                </a:solidFill>
                <a:latin typeface="Georgia" panose="02040502050405020303" pitchFamily="18" charset="0"/>
              </a:defRPr>
            </a:lvl1pPr>
            <a:lvl2pPr marL="0" indent="0">
              <a:lnSpc>
                <a:spcPts val="1200"/>
              </a:lnSpc>
              <a:spcAft>
                <a:spcPts val="400"/>
              </a:spcAft>
              <a:buFont typeface="Arial" panose="020B0604020202020204" pitchFamily="34" charset="0"/>
              <a:buNone/>
              <a:defRPr sz="1100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51" name="Espace réservé du texte 4">
            <a:extLst>
              <a:ext uri="{FF2B5EF4-FFF2-40B4-BE49-F238E27FC236}">
                <a16:creationId xmlns:a16="http://schemas.microsoft.com/office/drawing/2014/main" id="{299B2941-630C-389F-6D16-9D04A231F61E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541760" y="2880664"/>
            <a:ext cx="1268510" cy="1798603"/>
          </a:xfrm>
        </p:spPr>
        <p:txBody>
          <a:bodyPr/>
          <a:lstStyle>
            <a:lvl1pPr algn="l">
              <a:lnSpc>
                <a:spcPct val="125000"/>
              </a:lnSpc>
              <a:defRPr sz="1400">
                <a:solidFill>
                  <a:schemeClr val="tx1"/>
                </a:solidFill>
              </a:defRPr>
            </a:lvl1pPr>
            <a:lvl2pPr marL="0" indent="0">
              <a:lnSpc>
                <a:spcPts val="1200"/>
              </a:lnSpc>
              <a:spcAft>
                <a:spcPts val="400"/>
              </a:spcAft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800">
                <a:latin typeface="+mj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973775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able Placeholder 3">
            <a:extLst>
              <a:ext uri="{FF2B5EF4-FFF2-40B4-BE49-F238E27FC236}">
                <a16:creationId xmlns:a16="http://schemas.microsoft.com/office/drawing/2014/main" id="{828EDE46-3F40-4CF0-8732-22A2312E12B6}"/>
              </a:ext>
            </a:extLst>
          </p:cNvPr>
          <p:cNvSpPr>
            <a:spLocks noGrp="1"/>
          </p:cNvSpPr>
          <p:nvPr>
            <p:ph type="tbl" sz="quarter" idx="23"/>
          </p:nvPr>
        </p:nvSpPr>
        <p:spPr>
          <a:xfrm>
            <a:off x="331038" y="982397"/>
            <a:ext cx="8478000" cy="3696869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fr-FR"/>
              <a:t>Cliquez sur l'icône pour ajouter un tableau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CBAE51-2427-4529-97AF-8182B55DCDF6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F9A1D3-3C9F-4351-9F43-411D57F732B8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356397-0647-46B0-96FF-80D03858D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292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rgbClr val="230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2238027"/>
            <a:ext cx="6858000" cy="667446"/>
          </a:xfrm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Thank you</a:t>
            </a:r>
          </a:p>
        </p:txBody>
      </p:sp>
      <p:sp>
        <p:nvSpPr>
          <p:cNvPr id="19" name="Espace réservé du graphique SmartArt 18">
            <a:extLst>
              <a:ext uri="{FF2B5EF4-FFF2-40B4-BE49-F238E27FC236}">
                <a16:creationId xmlns:a16="http://schemas.microsoft.com/office/drawing/2014/main" id="{B25D5AC7-4546-4A74-B36B-BA1B41C598C1}"/>
              </a:ext>
            </a:extLst>
          </p:cNvPr>
          <p:cNvSpPr>
            <a:spLocks noGrp="1" noChangeAspect="1"/>
          </p:cNvSpPr>
          <p:nvPr>
            <p:ph type="dgm" sz="quarter" idx="13"/>
          </p:nvPr>
        </p:nvSpPr>
        <p:spPr>
          <a:xfrm>
            <a:off x="4508583" y="3260202"/>
            <a:ext cx="126835" cy="125936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 graphique SmartArt</a:t>
            </a:r>
            <a:endParaRPr lang="en-US" noProof="0"/>
          </a:p>
        </p:txBody>
      </p:sp>
      <p:sp>
        <p:nvSpPr>
          <p:cNvPr id="20" name="Espace réservé du graphique SmartArt 19">
            <a:extLst>
              <a:ext uri="{FF2B5EF4-FFF2-40B4-BE49-F238E27FC236}">
                <a16:creationId xmlns:a16="http://schemas.microsoft.com/office/drawing/2014/main" id="{FE783EC5-36F3-4916-B0D5-15355CAD8B2D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4508583" y="1771699"/>
            <a:ext cx="126835" cy="125936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 graphique SmartArt</a:t>
            </a:r>
            <a:endParaRPr lang="en-US" noProof="0" dirty="0"/>
          </a:p>
        </p:txBody>
      </p:sp>
      <p:grpSp>
        <p:nvGrpSpPr>
          <p:cNvPr id="21" name="Graphique 7">
            <a:extLst>
              <a:ext uri="{FF2B5EF4-FFF2-40B4-BE49-F238E27FC236}">
                <a16:creationId xmlns:a16="http://schemas.microsoft.com/office/drawing/2014/main" id="{CCF15C7E-6A99-4286-A9D8-5CFB7F6C2F2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70047" y="4510417"/>
            <a:ext cx="803890" cy="206313"/>
            <a:chOff x="4768103" y="-471733"/>
            <a:chExt cx="744723" cy="191124"/>
          </a:xfrm>
          <a:solidFill>
            <a:schemeClr val="bg1"/>
          </a:solidFill>
        </p:grpSpPr>
        <p:sp>
          <p:nvSpPr>
            <p:cNvPr id="22" name="Forme libre : forme 9">
              <a:extLst>
                <a:ext uri="{FF2B5EF4-FFF2-40B4-BE49-F238E27FC236}">
                  <a16:creationId xmlns:a16="http://schemas.microsoft.com/office/drawing/2014/main" id="{6694094C-70CE-4AC8-A396-70F4CAC44E42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 : forme 10">
              <a:extLst>
                <a:ext uri="{FF2B5EF4-FFF2-40B4-BE49-F238E27FC236}">
                  <a16:creationId xmlns:a16="http://schemas.microsoft.com/office/drawing/2014/main" id="{F0CC9C0D-B090-476A-A414-384A1818254E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>
                <a:solidFill>
                  <a:schemeClr val="accent2"/>
                </a:solidFill>
              </a:endParaRPr>
            </a:p>
          </p:txBody>
        </p:sp>
        <p:sp>
          <p:nvSpPr>
            <p:cNvPr id="24" name="Forme libre : forme 11">
              <a:extLst>
                <a:ext uri="{FF2B5EF4-FFF2-40B4-BE49-F238E27FC236}">
                  <a16:creationId xmlns:a16="http://schemas.microsoft.com/office/drawing/2014/main" id="{6DE4ADDB-0CA9-4651-BF0C-18EF0C881B3A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136180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3024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‹N°›</a:t>
            </a:fld>
            <a:endParaRPr lang="en-US" noProof="0"/>
          </a:p>
        </p:txBody>
      </p:sp>
      <p:sp>
        <p:nvSpPr>
          <p:cNvPr id="8" name="Espace réservé du graphique 7">
            <a:extLst>
              <a:ext uri="{FF2B5EF4-FFF2-40B4-BE49-F238E27FC236}">
                <a16:creationId xmlns:a16="http://schemas.microsoft.com/office/drawing/2014/main" id="{5740236E-B231-4B38-9B19-5CA4361809F8}"/>
              </a:ext>
            </a:extLst>
          </p:cNvPr>
          <p:cNvSpPr>
            <a:spLocks noGrp="1"/>
          </p:cNvSpPr>
          <p:nvPr>
            <p:ph type="chart" sz="quarter" idx="21" hasCustomPrompt="1"/>
          </p:nvPr>
        </p:nvSpPr>
        <p:spPr>
          <a:xfrm>
            <a:off x="2813050" y="1457047"/>
            <a:ext cx="5991225" cy="3221416"/>
          </a:xfrm>
        </p:spPr>
        <p:txBody>
          <a:bodyPr anchor="ctr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Chart and Table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7C974083-9FEF-484E-9F19-6CD76EB3A2A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3730" y="318887"/>
            <a:ext cx="8478000" cy="123111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800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defRPr sz="400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300"/>
              </a:spcBef>
              <a:tabLst>
                <a:tab pos="627063" algn="l"/>
              </a:tabLst>
              <a:defRPr sz="400"/>
            </a:lvl3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372C0F46-678A-45F1-938F-2E7732BC05F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3730" y="1183183"/>
            <a:ext cx="8462219" cy="184666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1200"/>
            </a:lvl2pPr>
            <a:lvl3pPr>
              <a:lnSpc>
                <a:spcPct val="110000"/>
              </a:lnSpc>
              <a:defRPr lang="en-US" sz="1000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F7F0780-2D15-471D-9496-7A64395D2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31" y="532800"/>
            <a:ext cx="8470544" cy="56118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E6DF4D0-6655-42BC-BA6C-0FF9041659BA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331525" y="1457849"/>
            <a:ext cx="2120585" cy="322141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 marL="226800" indent="-226800">
              <a:buFontTx/>
              <a:buBlip>
                <a:blip r:embed="rId2"/>
              </a:buBlip>
              <a:defRPr>
                <a:solidFill>
                  <a:schemeClr val="tx1"/>
                </a:solidFill>
              </a:defRPr>
            </a:lvl2pPr>
            <a:lvl3pPr marL="457200" indent="-226800">
              <a:buFontTx/>
              <a:buBlip>
                <a:blip r:embed="rId2"/>
              </a:buBlip>
              <a:defRPr>
                <a:solidFill>
                  <a:schemeClr val="tx1"/>
                </a:solidFill>
              </a:defRPr>
            </a:lvl3pPr>
            <a:lvl4pPr marL="684000" indent="-226800">
              <a:buFontTx/>
              <a:buBlip>
                <a:blip r:embed="rId2"/>
              </a:buBlip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23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1200" y="288000"/>
            <a:ext cx="8485200" cy="720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1200" y="1342800"/>
            <a:ext cx="8478000" cy="3337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9831" y="4859491"/>
            <a:ext cx="4844338" cy="1277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4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9" name="Espace réservé de la date 28">
            <a:extLst>
              <a:ext uri="{FF2B5EF4-FFF2-40B4-BE49-F238E27FC236}">
                <a16:creationId xmlns:a16="http://schemas.microsoft.com/office/drawing/2014/main" id="{B6D8E440-8C31-4584-85CD-3DE2B7815CCC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3543300" y="4580079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 i="0" spc="2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8336226" y="4781498"/>
            <a:ext cx="476250" cy="20574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4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B54B0F7-55DD-40D6-B7F4-70B586885C0B}" type="slidenum">
              <a:rPr lang="en-US" smtClean="0"/>
              <a:pPr/>
              <a:t>‹N°›</a:t>
            </a:fld>
            <a:endParaRPr lang="en-US" dirty="0"/>
          </a:p>
        </p:txBody>
      </p:sp>
      <p:grpSp>
        <p:nvGrpSpPr>
          <p:cNvPr id="10" name="Graphique 7">
            <a:extLst>
              <a:ext uri="{FF2B5EF4-FFF2-40B4-BE49-F238E27FC236}">
                <a16:creationId xmlns:a16="http://schemas.microsoft.com/office/drawing/2014/main" id="{6A66B5A4-BE29-4194-A788-255CA3752BC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31624" y="4747145"/>
            <a:ext cx="803890" cy="206313"/>
            <a:chOff x="4768103" y="-471733"/>
            <a:chExt cx="744723" cy="191124"/>
          </a:xfrm>
          <a:solidFill>
            <a:srgbClr val="FFFFFF"/>
          </a:solidFill>
        </p:grpSpPr>
        <p:sp>
          <p:nvSpPr>
            <p:cNvPr id="13" name="Forme libre : forme 9">
              <a:extLst>
                <a:ext uri="{FF2B5EF4-FFF2-40B4-BE49-F238E27FC236}">
                  <a16:creationId xmlns:a16="http://schemas.microsoft.com/office/drawing/2014/main" id="{A7D23DBC-0CE7-4B8C-AB18-B9D29B71215B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4" name="Forme libre : forme 10">
              <a:extLst>
                <a:ext uri="{FF2B5EF4-FFF2-40B4-BE49-F238E27FC236}">
                  <a16:creationId xmlns:a16="http://schemas.microsoft.com/office/drawing/2014/main" id="{A40BE689-3FD6-4CA1-BF9A-644A538FE9FF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noProof="0">
                <a:solidFill>
                  <a:schemeClr val="accent2"/>
                </a:solidFill>
              </a:endParaRPr>
            </a:p>
          </p:txBody>
        </p:sp>
        <p:sp>
          <p:nvSpPr>
            <p:cNvPr id="15" name="Forme libre : forme 11">
              <a:extLst>
                <a:ext uri="{FF2B5EF4-FFF2-40B4-BE49-F238E27FC236}">
                  <a16:creationId xmlns:a16="http://schemas.microsoft.com/office/drawing/2014/main" id="{A9D1E70E-B241-44DA-B07E-44985CED13F1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noProof="0"/>
            </a:p>
          </p:txBody>
        </p:sp>
      </p:grpSp>
    </p:spTree>
    <p:extLst>
      <p:ext uri="{BB962C8B-B14F-4D97-AF65-F5344CB8AC3E}">
        <p14:creationId xmlns:p14="http://schemas.microsoft.com/office/powerpoint/2010/main" val="233236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729" r:id="rId2"/>
    <p:sldLayoutId id="2147483665" r:id="rId3"/>
    <p:sldLayoutId id="2147483688" r:id="rId4"/>
    <p:sldLayoutId id="2147483696" r:id="rId5"/>
    <p:sldLayoutId id="2147483698" r:id="rId6"/>
    <p:sldLayoutId id="2147483667" r:id="rId7"/>
    <p:sldLayoutId id="2147483733" r:id="rId8"/>
    <p:sldLayoutId id="2147483704" r:id="rId9"/>
    <p:sldLayoutId id="2147483673" r:id="rId10"/>
    <p:sldLayoutId id="2147483710" r:id="rId11"/>
    <p:sldLayoutId id="2147483747" r:id="rId12"/>
    <p:sldLayoutId id="2147483713" r:id="rId13"/>
    <p:sldLayoutId id="2147483739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683" r:id="rId21"/>
    <p:sldLayoutId id="2147483671" r:id="rId22"/>
    <p:sldLayoutId id="2147483771" r:id="rId23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fr-FR" sz="2400" b="0" i="0" kern="1200" dirty="0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 indent="0" algn="l" defTabSz="685800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226800" indent="-226800" algn="l" defTabSz="685800" rtl="0" eaLnBrk="1" latinLnBrk="0" hangingPunct="1">
        <a:lnSpc>
          <a:spcPct val="125000"/>
        </a:lnSpc>
        <a:spcBef>
          <a:spcPts val="0"/>
        </a:spcBef>
        <a:buClr>
          <a:schemeClr val="accent2"/>
        </a:buClr>
        <a:buFontTx/>
        <a:buBlip>
          <a:blip r:embed="rId25"/>
        </a:buBlip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457200" indent="-226800" algn="l" defTabSz="685800" rtl="0" eaLnBrk="1" latinLnBrk="0" hangingPunct="1">
        <a:lnSpc>
          <a:spcPct val="125000"/>
        </a:lnSpc>
        <a:spcBef>
          <a:spcPts val="0"/>
        </a:spcBef>
        <a:buFontTx/>
        <a:buBlip>
          <a:blip r:embed="rId25"/>
        </a:buBlip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684000" indent="-226800" algn="l" defTabSz="685800" rtl="0" eaLnBrk="1" latinLnBrk="0" hangingPunct="1">
        <a:lnSpc>
          <a:spcPct val="125000"/>
        </a:lnSpc>
        <a:spcBef>
          <a:spcPts val="0"/>
        </a:spcBef>
        <a:buFontTx/>
        <a:buBlip>
          <a:blip r:embed="rId25"/>
        </a:buBlip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0" indent="0" algn="l" defTabSz="685800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sz="1600" b="1" i="0" kern="1200">
          <a:solidFill>
            <a:schemeClr val="accent1"/>
          </a:solidFill>
          <a:latin typeface="+mj-lt"/>
          <a:ea typeface="Verdana" panose="020B0604030504040204" pitchFamily="34" charset="0"/>
          <a:cs typeface="Georgia" panose="02040502050405020303" pitchFamily="18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anofi_avivreouvert@alc-crm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AC827-20AA-49AB-A3A7-2EF0BE5F64F3}"/>
              </a:ext>
            </a:extLst>
          </p:cNvPr>
          <p:cNvSpPr txBox="1">
            <a:spLocks/>
          </p:cNvSpPr>
          <p:nvPr/>
        </p:nvSpPr>
        <p:spPr>
          <a:xfrm>
            <a:off x="980445" y="925727"/>
            <a:ext cx="2222147" cy="168507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/>
              <a:t>Logo de l’initiative</a:t>
            </a:r>
          </a:p>
        </p:txBody>
      </p:sp>
      <p:sp>
        <p:nvSpPr>
          <p:cNvPr id="57" name="TextBox 7">
            <a:extLst>
              <a:ext uri="{FF2B5EF4-FFF2-40B4-BE49-F238E27FC236}">
                <a16:creationId xmlns:a16="http://schemas.microsoft.com/office/drawing/2014/main" id="{0FE0B8E9-2F48-4C9C-9851-7D6CD936AB4A}"/>
              </a:ext>
            </a:extLst>
          </p:cNvPr>
          <p:cNvSpPr txBox="1"/>
          <p:nvPr/>
        </p:nvSpPr>
        <p:spPr>
          <a:xfrm>
            <a:off x="808520" y="3026244"/>
            <a:ext cx="409304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fr-FR" sz="1400" b="1" dirty="0"/>
              <a:t>Descriptif synthétique de l’initiative </a:t>
            </a:r>
          </a:p>
          <a:p>
            <a:pPr marL="0" indent="0">
              <a:buNone/>
            </a:pPr>
            <a:endParaRPr lang="fr-FR" sz="1200" b="1" dirty="0"/>
          </a:p>
          <a:p>
            <a:pPr marL="0" indent="0">
              <a:buNone/>
            </a:pPr>
            <a:r>
              <a:rPr lang="fr-FR" sz="1200" dirty="0"/>
              <a:t>Ecrire ici (3 lignes)</a:t>
            </a:r>
          </a:p>
          <a:p>
            <a:pPr marL="0" indent="0">
              <a:buNone/>
            </a:pPr>
            <a:endParaRPr lang="fr-FR" sz="1200" b="1" dirty="0"/>
          </a:p>
          <a:p>
            <a:pPr marL="0" indent="0">
              <a:buNone/>
            </a:pPr>
            <a:endParaRPr lang="fr-FR" sz="1200" b="1" dirty="0"/>
          </a:p>
          <a:p>
            <a:pPr marL="0" indent="0">
              <a:buNone/>
            </a:pPr>
            <a:endParaRPr lang="fr-FR" sz="1200" b="1" dirty="0"/>
          </a:p>
          <a:p>
            <a:pPr marL="0" indent="0">
              <a:buNone/>
            </a:pPr>
            <a:endParaRPr lang="fr-FR" sz="1200" b="1" dirty="0"/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endParaRPr lang="fr-FR" sz="1200" dirty="0"/>
          </a:p>
        </p:txBody>
      </p:sp>
      <p:sp>
        <p:nvSpPr>
          <p:cNvPr id="59" name="TextBox 7">
            <a:extLst>
              <a:ext uri="{FF2B5EF4-FFF2-40B4-BE49-F238E27FC236}">
                <a16:creationId xmlns:a16="http://schemas.microsoft.com/office/drawing/2014/main" id="{AA63F527-76EA-4BCF-8E2B-59ABA7663E4F}"/>
              </a:ext>
            </a:extLst>
          </p:cNvPr>
          <p:cNvSpPr txBox="1"/>
          <p:nvPr/>
        </p:nvSpPr>
        <p:spPr>
          <a:xfrm>
            <a:off x="195943" y="130031"/>
            <a:ext cx="8752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fr-FR" sz="2000" i="1" dirty="0">
                <a:solidFill>
                  <a:schemeClr val="accent2"/>
                </a:solidFill>
                <a:latin typeface="Georgia" panose="02040502050405020303" pitchFamily="18" charset="0"/>
              </a:rPr>
              <a:t>« Ici, slogan (teaser) qui caractérise votre initiative au regard de ce qu’elle permet de limiter les séquelles post traitements » =&gt; une phrase très courte</a:t>
            </a:r>
          </a:p>
        </p:txBody>
      </p:sp>
      <p:sp>
        <p:nvSpPr>
          <p:cNvPr id="61" name="Block Arc 6">
            <a:extLst>
              <a:ext uri="{FF2B5EF4-FFF2-40B4-BE49-F238E27FC236}">
                <a16:creationId xmlns:a16="http://schemas.microsoft.com/office/drawing/2014/main" id="{2F26A209-EF3A-4776-8C17-7AFEE06FFE7E}"/>
              </a:ext>
            </a:extLst>
          </p:cNvPr>
          <p:cNvSpPr/>
          <p:nvPr/>
        </p:nvSpPr>
        <p:spPr>
          <a:xfrm>
            <a:off x="5302433" y="3880057"/>
            <a:ext cx="428129" cy="42259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rgbClr val="2300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2" name="TextBox 7">
            <a:extLst>
              <a:ext uri="{FF2B5EF4-FFF2-40B4-BE49-F238E27FC236}">
                <a16:creationId xmlns:a16="http://schemas.microsoft.com/office/drawing/2014/main" id="{7114D324-A7EF-4ACA-9C2F-D6DF6F14F9B4}"/>
              </a:ext>
            </a:extLst>
          </p:cNvPr>
          <p:cNvSpPr txBox="1"/>
          <p:nvPr/>
        </p:nvSpPr>
        <p:spPr>
          <a:xfrm>
            <a:off x="5890165" y="3724480"/>
            <a:ext cx="29853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Contact de l’entité porteuse </a:t>
            </a:r>
            <a:r>
              <a:rPr lang="fr-FR" sz="1200" dirty="0"/>
              <a:t>: (adresse mail générique, adresse postale, site internet)</a:t>
            </a:r>
          </a:p>
          <a:p>
            <a:r>
              <a:rPr lang="fr-FR" sz="1200" dirty="0"/>
              <a:t>ATTENTION : pas de coordonnées nominatives, uniquement coordonnées génériques)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ED0E219-CB81-495C-995D-80165ACD471C}"/>
              </a:ext>
            </a:extLst>
          </p:cNvPr>
          <p:cNvSpPr txBox="1">
            <a:spLocks/>
          </p:cNvSpPr>
          <p:nvPr/>
        </p:nvSpPr>
        <p:spPr>
          <a:xfrm>
            <a:off x="5046287" y="939621"/>
            <a:ext cx="1850672" cy="149268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fr-FR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fr-FR" sz="2000" dirty="0">
                <a:solidFill>
                  <a:schemeClr val="tx1"/>
                </a:solidFill>
              </a:rPr>
              <a:t>Logo de l’entité porteuse de l’initiative</a:t>
            </a:r>
          </a:p>
        </p:txBody>
      </p:sp>
      <p:grpSp>
        <p:nvGrpSpPr>
          <p:cNvPr id="25" name="그룹 40">
            <a:extLst>
              <a:ext uri="{FF2B5EF4-FFF2-40B4-BE49-F238E27FC236}">
                <a16:creationId xmlns:a16="http://schemas.microsoft.com/office/drawing/2014/main" id="{E3E4E174-9DF7-453D-A7C5-3B4B5784D5F6}"/>
              </a:ext>
            </a:extLst>
          </p:cNvPr>
          <p:cNvGrpSpPr/>
          <p:nvPr/>
        </p:nvGrpSpPr>
        <p:grpSpPr>
          <a:xfrm rot="697752">
            <a:off x="1004397" y="1608972"/>
            <a:ext cx="7135206" cy="1165190"/>
            <a:chOff x="-176704" y="2564118"/>
            <a:chExt cx="11802072" cy="1927297"/>
          </a:xfrm>
          <a:solidFill>
            <a:srgbClr val="23004C"/>
          </a:solidFill>
        </p:grpSpPr>
        <p:sp>
          <p:nvSpPr>
            <p:cNvPr id="26" name="자유형: 도형 41">
              <a:extLst>
                <a:ext uri="{FF2B5EF4-FFF2-40B4-BE49-F238E27FC236}">
                  <a16:creationId xmlns:a16="http://schemas.microsoft.com/office/drawing/2014/main" id="{82D5AB01-3817-47A1-98C7-2286AB5C0956}"/>
                </a:ext>
              </a:extLst>
            </p:cNvPr>
            <p:cNvSpPr/>
            <p:nvPr userDrawn="1"/>
          </p:nvSpPr>
          <p:spPr>
            <a:xfrm rot="4684757">
              <a:off x="5370416" y="-1556105"/>
              <a:ext cx="500400" cy="11594640"/>
            </a:xfrm>
            <a:custGeom>
              <a:avLst/>
              <a:gdLst>
                <a:gd name="connsiteX0" fmla="*/ 0 w 500400"/>
                <a:gd name="connsiteY0" fmla="*/ 0 h 11594640"/>
                <a:gd name="connsiteX1" fmla="*/ 500400 w 500400"/>
                <a:gd name="connsiteY1" fmla="*/ 0 h 11594640"/>
                <a:gd name="connsiteX2" fmla="*/ 500400 w 500400"/>
                <a:gd name="connsiteY2" fmla="*/ 11594640 h 11594640"/>
                <a:gd name="connsiteX3" fmla="*/ 0 w 500400"/>
                <a:gd name="connsiteY3" fmla="*/ 11489000 h 1159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0400" h="11594640">
                  <a:moveTo>
                    <a:pt x="0" y="0"/>
                  </a:moveTo>
                  <a:lnTo>
                    <a:pt x="500400" y="0"/>
                  </a:lnTo>
                  <a:lnTo>
                    <a:pt x="500400" y="11594640"/>
                  </a:lnTo>
                  <a:lnTo>
                    <a:pt x="0" y="1148900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ko-KR" altLang="en-US"/>
            </a:p>
          </p:txBody>
        </p:sp>
        <p:grpSp>
          <p:nvGrpSpPr>
            <p:cNvPr id="28" name="그룹 42">
              <a:extLst>
                <a:ext uri="{FF2B5EF4-FFF2-40B4-BE49-F238E27FC236}">
                  <a16:creationId xmlns:a16="http://schemas.microsoft.com/office/drawing/2014/main" id="{8191A79D-F0B3-4875-A3E9-02706EBB1F8A}"/>
                </a:ext>
              </a:extLst>
            </p:cNvPr>
            <p:cNvGrpSpPr/>
            <p:nvPr userDrawn="1"/>
          </p:nvGrpSpPr>
          <p:grpSpPr>
            <a:xfrm rot="2841244">
              <a:off x="9677296" y="1997436"/>
              <a:ext cx="1381390" cy="2514754"/>
              <a:chOff x="5704407" y="3745384"/>
              <a:chExt cx="814824" cy="1483348"/>
            </a:xfrm>
            <a:grpFill/>
          </p:grpSpPr>
          <p:sp>
            <p:nvSpPr>
              <p:cNvPr id="29" name="자유형: 도형 43">
                <a:extLst>
                  <a:ext uri="{FF2B5EF4-FFF2-40B4-BE49-F238E27FC236}">
                    <a16:creationId xmlns:a16="http://schemas.microsoft.com/office/drawing/2014/main" id="{82AD216A-850C-4BA5-970C-32DC3EA73F46}"/>
                  </a:ext>
                </a:extLst>
              </p:cNvPr>
              <p:cNvSpPr/>
              <p:nvPr/>
            </p:nvSpPr>
            <p:spPr>
              <a:xfrm rot="19773316">
                <a:off x="5975344" y="3745384"/>
                <a:ext cx="294983" cy="1483348"/>
              </a:xfrm>
              <a:custGeom>
                <a:avLst/>
                <a:gdLst>
                  <a:gd name="connsiteX0" fmla="*/ 294983 w 294983"/>
                  <a:gd name="connsiteY0" fmla="*/ 0 h 1483348"/>
                  <a:gd name="connsiteX1" fmla="*/ 294983 w 294983"/>
                  <a:gd name="connsiteY1" fmla="*/ 1483348 h 1483348"/>
                  <a:gd name="connsiteX2" fmla="*/ 147492 w 294983"/>
                  <a:gd name="connsiteY2" fmla="*/ 1334536 h 1483348"/>
                  <a:gd name="connsiteX3" fmla="*/ 0 w 294983"/>
                  <a:gd name="connsiteY3" fmla="*/ 1483348 h 1483348"/>
                  <a:gd name="connsiteX4" fmla="*/ 0 w 294983"/>
                  <a:gd name="connsiteY4" fmla="*/ 172470 h 1483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983" h="1483348">
                    <a:moveTo>
                      <a:pt x="294983" y="0"/>
                    </a:moveTo>
                    <a:lnTo>
                      <a:pt x="294983" y="1483348"/>
                    </a:lnTo>
                    <a:lnTo>
                      <a:pt x="147492" y="1334536"/>
                    </a:lnTo>
                    <a:lnTo>
                      <a:pt x="0" y="1483348"/>
                    </a:lnTo>
                    <a:lnTo>
                      <a:pt x="0" y="17247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81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0" name="사다리꼴 44">
                <a:extLst>
                  <a:ext uri="{FF2B5EF4-FFF2-40B4-BE49-F238E27FC236}">
                    <a16:creationId xmlns:a16="http://schemas.microsoft.com/office/drawing/2014/main" id="{BA43D2BF-2908-4318-9C84-BB70DD17865F}"/>
                  </a:ext>
                </a:extLst>
              </p:cNvPr>
              <p:cNvSpPr/>
              <p:nvPr/>
            </p:nvSpPr>
            <p:spPr>
              <a:xfrm>
                <a:off x="5704407" y="3770158"/>
                <a:ext cx="814824" cy="303329"/>
              </a:xfrm>
              <a:prstGeom prst="trapezoid">
                <a:avLst>
                  <a:gd name="adj" fmla="val 54964"/>
                </a:avLst>
              </a:prstGeom>
              <a:grpFill/>
              <a:ln>
                <a:noFill/>
              </a:ln>
              <a:effectLst>
                <a:outerShdw blurRad="381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AEDF6C6E-22D7-44B5-B231-E6BFBFA2AAE8}"/>
              </a:ext>
            </a:extLst>
          </p:cNvPr>
          <p:cNvSpPr txBox="1"/>
          <p:nvPr/>
        </p:nvSpPr>
        <p:spPr>
          <a:xfrm>
            <a:off x="3466154" y="1946142"/>
            <a:ext cx="2505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UNE INITIATIVE DE…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F126F9B-7FA4-4C4C-8F77-D205C1653EC4}"/>
              </a:ext>
            </a:extLst>
          </p:cNvPr>
          <p:cNvSpPr txBox="1"/>
          <p:nvPr/>
        </p:nvSpPr>
        <p:spPr>
          <a:xfrm>
            <a:off x="3181431" y="1613863"/>
            <a:ext cx="17924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+mj-lt"/>
                <a:ea typeface="+mj-ea"/>
                <a:cs typeface="+mj-cs"/>
              </a:rPr>
              <a:t>Une initiative de…</a:t>
            </a:r>
          </a:p>
        </p:txBody>
      </p:sp>
      <p:sp>
        <p:nvSpPr>
          <p:cNvPr id="18" name="Rounded Rectangle 8">
            <a:extLst>
              <a:ext uri="{FF2B5EF4-FFF2-40B4-BE49-F238E27FC236}">
                <a16:creationId xmlns:a16="http://schemas.microsoft.com/office/drawing/2014/main" id="{0215AE7F-87DE-4B66-9A9C-2FEEACF04E80}"/>
              </a:ext>
            </a:extLst>
          </p:cNvPr>
          <p:cNvSpPr/>
          <p:nvPr/>
        </p:nvSpPr>
        <p:spPr>
          <a:xfrm>
            <a:off x="195943" y="3051701"/>
            <a:ext cx="575688" cy="546904"/>
          </a:xfrm>
          <a:prstGeom prst="roundRect">
            <a:avLst>
              <a:gd name="adj" fmla="val 8843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pic>
        <p:nvPicPr>
          <p:cNvPr id="19" name="Graphique 18" descr="Document avec un remplissage uni">
            <a:extLst>
              <a:ext uri="{FF2B5EF4-FFF2-40B4-BE49-F238E27FC236}">
                <a16:creationId xmlns:a16="http://schemas.microsoft.com/office/drawing/2014/main" id="{0C1BF3BD-56A7-49A8-8AE0-A0C26F1FD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3770" y="3085136"/>
            <a:ext cx="480033" cy="480033"/>
          </a:xfrm>
          <a:prstGeom prst="rect">
            <a:avLst/>
          </a:prstGeom>
        </p:spPr>
      </p:pic>
      <p:sp>
        <p:nvSpPr>
          <p:cNvPr id="20" name="Rounded Rectangle 8">
            <a:extLst>
              <a:ext uri="{FF2B5EF4-FFF2-40B4-BE49-F238E27FC236}">
                <a16:creationId xmlns:a16="http://schemas.microsoft.com/office/drawing/2014/main" id="{AF15711B-B049-4CD3-9376-2DC524C2D58E}"/>
              </a:ext>
            </a:extLst>
          </p:cNvPr>
          <p:cNvSpPr/>
          <p:nvPr/>
        </p:nvSpPr>
        <p:spPr>
          <a:xfrm>
            <a:off x="5228654" y="3817902"/>
            <a:ext cx="575688" cy="546904"/>
          </a:xfrm>
          <a:prstGeom prst="roundRect">
            <a:avLst>
              <a:gd name="adj" fmla="val 8843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</p:spTree>
    <p:extLst>
      <p:ext uri="{BB962C8B-B14F-4D97-AF65-F5344CB8AC3E}">
        <p14:creationId xmlns:p14="http://schemas.microsoft.com/office/powerpoint/2010/main" val="189492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 descr="Impatient avec un remplissage uni">
            <a:extLst>
              <a:ext uri="{FF2B5EF4-FFF2-40B4-BE49-F238E27FC236}">
                <a16:creationId xmlns:a16="http://schemas.microsoft.com/office/drawing/2014/main" id="{8F454A37-E873-4792-A47A-D3B5F4137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00460" y="3791735"/>
            <a:ext cx="627517" cy="627517"/>
          </a:xfrm>
          <a:prstGeom prst="rect">
            <a:avLst/>
          </a:prstGeom>
        </p:spPr>
      </p:pic>
      <p:grpSp>
        <p:nvGrpSpPr>
          <p:cNvPr id="6" name="Group 20">
            <a:extLst>
              <a:ext uri="{FF2B5EF4-FFF2-40B4-BE49-F238E27FC236}">
                <a16:creationId xmlns:a16="http://schemas.microsoft.com/office/drawing/2014/main" id="{FD3B6DF1-43BF-416B-B16F-30417B0F7A6E}"/>
              </a:ext>
            </a:extLst>
          </p:cNvPr>
          <p:cNvGrpSpPr/>
          <p:nvPr/>
        </p:nvGrpSpPr>
        <p:grpSpPr>
          <a:xfrm>
            <a:off x="112244" y="1941004"/>
            <a:ext cx="3834546" cy="1020717"/>
            <a:chOff x="6458863" y="3269286"/>
            <a:chExt cx="2826528" cy="1360955"/>
          </a:xfrm>
        </p:grpSpPr>
        <p:sp>
          <p:nvSpPr>
            <p:cNvPr id="7" name="TextBox 21">
              <a:extLst>
                <a:ext uri="{FF2B5EF4-FFF2-40B4-BE49-F238E27FC236}">
                  <a16:creationId xmlns:a16="http://schemas.microsoft.com/office/drawing/2014/main" id="{7C07F567-BE79-4CD0-9372-3DDA712A0910}"/>
                </a:ext>
              </a:extLst>
            </p:cNvPr>
            <p:cNvSpPr txBox="1"/>
            <p:nvPr/>
          </p:nvSpPr>
          <p:spPr>
            <a:xfrm>
              <a:off x="6509065" y="4260909"/>
              <a:ext cx="27763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…. (</a:t>
              </a:r>
              <a:r>
                <a:rPr lang="en-US" altLang="ko-KR" sz="1200" dirty="0" err="1">
                  <a:cs typeface="Arial" pitchFamily="34" charset="0"/>
                </a:rPr>
                <a:t>Envion</a:t>
              </a:r>
              <a:r>
                <a:rPr lang="en-US" altLang="ko-KR" sz="1200" dirty="0">
                  <a:cs typeface="Arial" pitchFamily="34" charset="0"/>
                </a:rPr>
                <a:t> 5 </a:t>
              </a:r>
              <a:r>
                <a:rPr lang="en-US" altLang="ko-KR" sz="1200" dirty="0" err="1">
                  <a:cs typeface="Arial" pitchFamily="34" charset="0"/>
                </a:rPr>
                <a:t>lignes</a:t>
              </a:r>
              <a:r>
                <a:rPr lang="en-US" altLang="ko-KR" sz="1200" dirty="0">
                  <a:cs typeface="Arial" pitchFamily="34" charset="0"/>
                </a:rPr>
                <a:t>) 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8" name="TextBox 22">
              <a:extLst>
                <a:ext uri="{FF2B5EF4-FFF2-40B4-BE49-F238E27FC236}">
                  <a16:creationId xmlns:a16="http://schemas.microsoft.com/office/drawing/2014/main" id="{AFE717DD-DBCB-43E3-BF3B-80D4C1C35B6C}"/>
                </a:ext>
              </a:extLst>
            </p:cNvPr>
            <p:cNvSpPr txBox="1"/>
            <p:nvPr/>
          </p:nvSpPr>
          <p:spPr>
            <a:xfrm>
              <a:off x="6458863" y="3269286"/>
              <a:ext cx="27763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Les </a:t>
              </a:r>
              <a:r>
                <a:rPr lang="en-US" altLang="ko-KR" sz="1200" b="1" dirty="0" err="1">
                  <a:cs typeface="Arial" pitchFamily="34" charset="0"/>
                </a:rPr>
                <a:t>objectifs</a:t>
              </a:r>
              <a:r>
                <a:rPr lang="en-US" altLang="ko-KR" sz="1200" b="1" dirty="0">
                  <a:cs typeface="Arial" pitchFamily="34" charset="0"/>
                </a:rPr>
                <a:t> de “nom de </a:t>
              </a:r>
              <a:r>
                <a:rPr lang="en-US" altLang="ko-KR" sz="1200" b="1" dirty="0" err="1">
                  <a:cs typeface="Arial" pitchFamily="34" charset="0"/>
                </a:rPr>
                <a:t>l’initiative</a:t>
              </a:r>
              <a:r>
                <a:rPr lang="en-US" altLang="ko-KR" sz="1200" b="1" dirty="0">
                  <a:cs typeface="Arial" pitchFamily="34" charset="0"/>
                </a:rPr>
                <a:t>” 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215EB9A3-F051-4406-8EC9-DE9C5C408FA3}"/>
              </a:ext>
            </a:extLst>
          </p:cNvPr>
          <p:cNvGrpSpPr/>
          <p:nvPr/>
        </p:nvGrpSpPr>
        <p:grpSpPr>
          <a:xfrm>
            <a:off x="5169615" y="1941004"/>
            <a:ext cx="3878689" cy="984759"/>
            <a:chOff x="5860762" y="3386296"/>
            <a:chExt cx="2930968" cy="1313012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D22B87CF-7D4B-4460-9577-D16B93BC05FE}"/>
                </a:ext>
              </a:extLst>
            </p:cNvPr>
            <p:cNvSpPr txBox="1"/>
            <p:nvPr/>
          </p:nvSpPr>
          <p:spPr>
            <a:xfrm>
              <a:off x="5860762" y="4329976"/>
              <a:ext cx="2930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(</a:t>
              </a:r>
              <a:r>
                <a:rPr lang="en-US" altLang="ko-KR" sz="1200" dirty="0" err="1">
                  <a:cs typeface="Arial" pitchFamily="34" charset="0"/>
                </a:rPr>
                <a:t>Cible</a:t>
              </a:r>
              <a:r>
                <a:rPr lang="en-US" altLang="ko-KR" sz="1200" dirty="0">
                  <a:cs typeface="Arial" pitchFamily="34" charset="0"/>
                </a:rPr>
                <a:t>, </a:t>
              </a:r>
              <a:r>
                <a:rPr lang="en-US" altLang="ko-KR" sz="1200" dirty="0" err="1">
                  <a:cs typeface="Arial" pitchFamily="34" charset="0"/>
                </a:rPr>
                <a:t>périmètre</a:t>
              </a:r>
              <a:r>
                <a:rPr lang="en-US" altLang="ko-KR" sz="1200" dirty="0">
                  <a:cs typeface="Arial" pitchFamily="34" charset="0"/>
                </a:rPr>
                <a:t> regional) …. (Environ 5 </a:t>
              </a:r>
              <a:r>
                <a:rPr lang="en-US" altLang="ko-KR" sz="1200" dirty="0" err="1">
                  <a:cs typeface="Arial" pitchFamily="34" charset="0"/>
                </a:rPr>
                <a:t>lignes</a:t>
              </a:r>
              <a:r>
                <a:rPr lang="en-US" altLang="ko-KR" sz="1200" dirty="0">
                  <a:cs typeface="Arial" pitchFamily="34" charset="0"/>
                </a:rPr>
                <a:t>) 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7A0A05E3-6CD1-41FD-B26E-A94E0E0F59BA}"/>
                </a:ext>
              </a:extLst>
            </p:cNvPr>
            <p:cNvSpPr txBox="1"/>
            <p:nvPr/>
          </p:nvSpPr>
          <p:spPr>
            <a:xfrm>
              <a:off x="5860762" y="3386296"/>
              <a:ext cx="28461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Les </a:t>
              </a:r>
              <a:r>
                <a:rPr lang="en-US" altLang="ko-KR" sz="1200" b="1" dirty="0" err="1">
                  <a:cs typeface="Arial" pitchFamily="34" charset="0"/>
                </a:rPr>
                <a:t>bénéficiaires</a:t>
              </a:r>
              <a:r>
                <a:rPr lang="en-US" altLang="ko-KR" sz="1200" b="1" dirty="0">
                  <a:cs typeface="Arial" pitchFamily="34" charset="0"/>
                </a:rPr>
                <a:t> de “nom de </a:t>
              </a:r>
              <a:r>
                <a:rPr lang="en-US" altLang="ko-KR" sz="1200" b="1" dirty="0" err="1">
                  <a:cs typeface="Arial" pitchFamily="34" charset="0"/>
                </a:rPr>
                <a:t>l’initiative</a:t>
              </a:r>
              <a:r>
                <a:rPr lang="en-US" altLang="ko-KR" sz="1200" b="1" dirty="0">
                  <a:cs typeface="Arial" pitchFamily="34" charset="0"/>
                </a:rPr>
                <a:t>” 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68C8883-7E7E-46F3-B1B8-1472B1D32322}"/>
              </a:ext>
            </a:extLst>
          </p:cNvPr>
          <p:cNvGrpSpPr/>
          <p:nvPr/>
        </p:nvGrpSpPr>
        <p:grpSpPr>
          <a:xfrm>
            <a:off x="1164494" y="660400"/>
            <a:ext cx="860249" cy="860249"/>
            <a:chOff x="463393" y="308208"/>
            <a:chExt cx="1877110" cy="1877110"/>
          </a:xfrm>
        </p:grpSpPr>
        <p:sp>
          <p:nvSpPr>
            <p:cNvPr id="16" name="Teardrop 13">
              <a:extLst>
                <a:ext uri="{FF2B5EF4-FFF2-40B4-BE49-F238E27FC236}">
                  <a16:creationId xmlns:a16="http://schemas.microsoft.com/office/drawing/2014/main" id="{C906F3DC-6508-47E5-A0B1-1053ED772740}"/>
                </a:ext>
              </a:extLst>
            </p:cNvPr>
            <p:cNvSpPr/>
            <p:nvPr/>
          </p:nvSpPr>
          <p:spPr>
            <a:xfrm rot="8037832">
              <a:off x="463393" y="308208"/>
              <a:ext cx="1877110" cy="1877110"/>
            </a:xfrm>
            <a:prstGeom prst="teardrop">
              <a:avLst/>
            </a:prstGeom>
            <a:solidFill>
              <a:schemeClr val="accent1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Oval 14">
              <a:extLst>
                <a:ext uri="{FF2B5EF4-FFF2-40B4-BE49-F238E27FC236}">
                  <a16:creationId xmlns:a16="http://schemas.microsoft.com/office/drawing/2014/main" id="{25046703-7700-4913-9ADE-C4798DA9020C}"/>
                </a:ext>
              </a:extLst>
            </p:cNvPr>
            <p:cNvSpPr/>
            <p:nvPr/>
          </p:nvSpPr>
          <p:spPr>
            <a:xfrm rot="5337832">
              <a:off x="557249" y="402064"/>
              <a:ext cx="1689399" cy="1689399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C00E5F4-C426-46FF-95BC-31E33E8C1F76}"/>
              </a:ext>
            </a:extLst>
          </p:cNvPr>
          <p:cNvGrpSpPr/>
          <p:nvPr/>
        </p:nvGrpSpPr>
        <p:grpSpPr>
          <a:xfrm>
            <a:off x="7083181" y="660399"/>
            <a:ext cx="860249" cy="860249"/>
            <a:chOff x="463393" y="308208"/>
            <a:chExt cx="1877110" cy="1877110"/>
          </a:xfrm>
        </p:grpSpPr>
        <p:sp>
          <p:nvSpPr>
            <p:cNvPr id="26" name="Teardrop 13">
              <a:extLst>
                <a:ext uri="{FF2B5EF4-FFF2-40B4-BE49-F238E27FC236}">
                  <a16:creationId xmlns:a16="http://schemas.microsoft.com/office/drawing/2014/main" id="{5CFA05C0-DBA7-4BAC-8908-3641874E8D6C}"/>
                </a:ext>
              </a:extLst>
            </p:cNvPr>
            <p:cNvSpPr/>
            <p:nvPr/>
          </p:nvSpPr>
          <p:spPr>
            <a:xfrm rot="8037832">
              <a:off x="463393" y="308208"/>
              <a:ext cx="1877110" cy="1877110"/>
            </a:xfrm>
            <a:prstGeom prst="teardrop">
              <a:avLst/>
            </a:prstGeom>
            <a:solidFill>
              <a:schemeClr val="accent1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Oval 14">
              <a:extLst>
                <a:ext uri="{FF2B5EF4-FFF2-40B4-BE49-F238E27FC236}">
                  <a16:creationId xmlns:a16="http://schemas.microsoft.com/office/drawing/2014/main" id="{FD758104-DFF3-4553-8121-C320D2BBC544}"/>
                </a:ext>
              </a:extLst>
            </p:cNvPr>
            <p:cNvSpPr/>
            <p:nvPr/>
          </p:nvSpPr>
          <p:spPr>
            <a:xfrm rot="5337832">
              <a:off x="557249" y="402064"/>
              <a:ext cx="1689399" cy="1689399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24" name="Graphique 23" descr="Groupe avec un remplissage uni">
            <a:extLst>
              <a:ext uri="{FF2B5EF4-FFF2-40B4-BE49-F238E27FC236}">
                <a16:creationId xmlns:a16="http://schemas.microsoft.com/office/drawing/2014/main" id="{03F4B13D-A26F-4A5F-937D-B5A9C4E449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18767" y="838242"/>
            <a:ext cx="555946" cy="555946"/>
          </a:xfrm>
          <a:prstGeom prst="rect">
            <a:avLst/>
          </a:prstGeom>
        </p:spPr>
      </p:pic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7D44304A-4CE5-4C65-8873-C2BBC8494374}"/>
              </a:ext>
            </a:extLst>
          </p:cNvPr>
          <p:cNvCxnSpPr>
            <a:cxnSpLocks/>
            <a:endCxn id="26" idx="1"/>
          </p:cNvCxnSpPr>
          <p:nvPr/>
        </p:nvCxnSpPr>
        <p:spPr>
          <a:xfrm>
            <a:off x="1988668" y="1090523"/>
            <a:ext cx="5094584" cy="777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4A499528-3EC5-450D-8BC0-4724E1FF605A}"/>
              </a:ext>
            </a:extLst>
          </p:cNvPr>
          <p:cNvSpPr txBox="1"/>
          <p:nvPr/>
        </p:nvSpPr>
        <p:spPr>
          <a:xfrm>
            <a:off x="3753294" y="696475"/>
            <a:ext cx="151201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Logo de l’initiative</a:t>
            </a:r>
          </a:p>
        </p:txBody>
      </p:sp>
      <p:pic>
        <p:nvPicPr>
          <p:cNvPr id="27" name="Graphique 2">
            <a:extLst>
              <a:ext uri="{FF2B5EF4-FFF2-40B4-BE49-F238E27FC236}">
                <a16:creationId xmlns:a16="http://schemas.microsoft.com/office/drawing/2014/main" id="{979272FF-ADF8-29A4-6B20-7CE1D64CD67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24723"/>
          <a:stretch/>
        </p:blipFill>
        <p:spPr>
          <a:xfrm>
            <a:off x="1152245" y="702815"/>
            <a:ext cx="870235" cy="65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896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: Shape 59">
            <a:extLst>
              <a:ext uri="{FF2B5EF4-FFF2-40B4-BE49-F238E27FC236}">
                <a16:creationId xmlns:a16="http://schemas.microsoft.com/office/drawing/2014/main" id="{D5645DB1-9711-4CFB-BBCB-60839ECD3DC1}"/>
              </a:ext>
            </a:extLst>
          </p:cNvPr>
          <p:cNvSpPr/>
          <p:nvPr/>
        </p:nvSpPr>
        <p:spPr>
          <a:xfrm>
            <a:off x="89315" y="3356878"/>
            <a:ext cx="710869" cy="874555"/>
          </a:xfrm>
          <a:custGeom>
            <a:avLst/>
            <a:gdLst>
              <a:gd name="connsiteX0" fmla="*/ 2494 w 1681460"/>
              <a:gd name="connsiteY0" fmla="*/ 2068635 h 2068635"/>
              <a:gd name="connsiteX1" fmla="*/ 1035 w 1681460"/>
              <a:gd name="connsiteY1" fmla="*/ 2055019 h 2068635"/>
              <a:gd name="connsiteX2" fmla="*/ 66196 w 1681460"/>
              <a:gd name="connsiteY2" fmla="*/ 1874123 h 2068635"/>
              <a:gd name="connsiteX3" fmla="*/ 165398 w 1681460"/>
              <a:gd name="connsiteY3" fmla="*/ 1714622 h 2068635"/>
              <a:gd name="connsiteX4" fmla="*/ 315659 w 1681460"/>
              <a:gd name="connsiteY4" fmla="*/ 1528863 h 2068635"/>
              <a:gd name="connsiteX5" fmla="*/ 409511 w 1681460"/>
              <a:gd name="connsiteY5" fmla="*/ 1401457 h 2068635"/>
              <a:gd name="connsiteX6" fmla="*/ 415347 w 1681460"/>
              <a:gd name="connsiteY6" fmla="*/ 1391731 h 2068635"/>
              <a:gd name="connsiteX7" fmla="*/ 453277 w 1681460"/>
              <a:gd name="connsiteY7" fmla="*/ 1305660 h 2068635"/>
              <a:gd name="connsiteX8" fmla="*/ 464947 w 1681460"/>
              <a:gd name="connsiteY8" fmla="*/ 1246820 h 2068635"/>
              <a:gd name="connsiteX9" fmla="*/ 468351 w 1681460"/>
              <a:gd name="connsiteY9" fmla="*/ 1224451 h 2068635"/>
              <a:gd name="connsiteX10" fmla="*/ 512603 w 1681460"/>
              <a:gd name="connsiteY10" fmla="*/ 1196733 h 2068635"/>
              <a:gd name="connsiteX11" fmla="*/ 546156 w 1681460"/>
              <a:gd name="connsiteY11" fmla="*/ 1167556 h 2068635"/>
              <a:gd name="connsiteX12" fmla="*/ 535944 w 1681460"/>
              <a:gd name="connsiteY12" fmla="*/ 1060574 h 2068635"/>
              <a:gd name="connsiteX13" fmla="*/ 515521 w 1681460"/>
              <a:gd name="connsiteY13" fmla="*/ 1022157 h 2068635"/>
              <a:gd name="connsiteX14" fmla="*/ 495097 w 1681460"/>
              <a:gd name="connsiteY14" fmla="*/ 985200 h 2068635"/>
              <a:gd name="connsiteX15" fmla="*/ 462516 w 1681460"/>
              <a:gd name="connsiteY15" fmla="*/ 905450 h 2068635"/>
              <a:gd name="connsiteX16" fmla="*/ 401244 w 1681460"/>
              <a:gd name="connsiteY16" fmla="*/ 728444 h 2068635"/>
              <a:gd name="connsiteX17" fmla="*/ 385683 w 1681460"/>
              <a:gd name="connsiteY17" fmla="*/ 630215 h 2068635"/>
              <a:gd name="connsiteX18" fmla="*/ 381793 w 1681460"/>
              <a:gd name="connsiteY18" fmla="*/ 602497 h 2068635"/>
              <a:gd name="connsiteX19" fmla="*/ 391519 w 1681460"/>
              <a:gd name="connsiteY19" fmla="*/ 481899 h 2068635"/>
              <a:gd name="connsiteX20" fmla="*/ 475646 w 1681460"/>
              <a:gd name="connsiteY20" fmla="*/ 271339 h 2068635"/>
              <a:gd name="connsiteX21" fmla="*/ 522329 w 1681460"/>
              <a:gd name="connsiteY21" fmla="*/ 225629 h 2068635"/>
              <a:gd name="connsiteX22" fmla="*/ 536917 w 1681460"/>
              <a:gd name="connsiteY22" fmla="*/ 159981 h 2068635"/>
              <a:gd name="connsiteX23" fmla="*/ 538862 w 1681460"/>
              <a:gd name="connsiteY23" fmla="*/ 158035 h 2068635"/>
              <a:gd name="connsiteX24" fmla="*/ 587004 w 1681460"/>
              <a:gd name="connsiteY24" fmla="*/ 131776 h 2068635"/>
              <a:gd name="connsiteX25" fmla="*/ 612291 w 1681460"/>
              <a:gd name="connsiteY25" fmla="*/ 91901 h 2068635"/>
              <a:gd name="connsiteX26" fmla="*/ 627365 w 1681460"/>
              <a:gd name="connsiteY26" fmla="*/ 93846 h 2068635"/>
              <a:gd name="connsiteX27" fmla="*/ 647789 w 1681460"/>
              <a:gd name="connsiteY27" fmla="*/ 100654 h 2068635"/>
              <a:gd name="connsiteX28" fmla="*/ 709061 w 1681460"/>
              <a:gd name="connsiteY28" fmla="*/ 71964 h 2068635"/>
              <a:gd name="connsiteX29" fmla="*/ 727053 w 1681460"/>
              <a:gd name="connsiteY29" fmla="*/ 64669 h 2068635"/>
              <a:gd name="connsiteX30" fmla="*/ 797564 w 1681460"/>
              <a:gd name="connsiteY30" fmla="*/ 35979 h 2068635"/>
              <a:gd name="connsiteX31" fmla="*/ 855431 w 1681460"/>
              <a:gd name="connsiteY31" fmla="*/ 16041 h 2068635"/>
              <a:gd name="connsiteX32" fmla="*/ 899683 w 1681460"/>
              <a:gd name="connsiteY32" fmla="*/ 5829 h 2068635"/>
              <a:gd name="connsiteX33" fmla="*/ 972625 w 1681460"/>
              <a:gd name="connsiteY33" fmla="*/ 9233 h 2068635"/>
              <a:gd name="connsiteX34" fmla="*/ 1059183 w 1681460"/>
              <a:gd name="connsiteY34" fmla="*/ 21877 h 2068635"/>
              <a:gd name="connsiteX35" fmla="*/ 1092250 w 1681460"/>
              <a:gd name="connsiteY35" fmla="*/ 28198 h 2068635"/>
              <a:gd name="connsiteX36" fmla="*/ 1168110 w 1681460"/>
              <a:gd name="connsiteY36" fmla="*/ 45704 h 2068635"/>
              <a:gd name="connsiteX37" fmla="*/ 1272661 w 1681460"/>
              <a:gd name="connsiteY37" fmla="*/ 74881 h 2068635"/>
              <a:gd name="connsiteX38" fmla="*/ 1408820 w 1681460"/>
              <a:gd name="connsiteY38" fmla="*/ 123996 h 2068635"/>
              <a:gd name="connsiteX39" fmla="*/ 1451126 w 1681460"/>
              <a:gd name="connsiteY39" fmla="*/ 144420 h 2068635"/>
              <a:gd name="connsiteX40" fmla="*/ 1470577 w 1681460"/>
              <a:gd name="connsiteY40" fmla="*/ 189157 h 2068635"/>
              <a:gd name="connsiteX41" fmla="*/ 1470091 w 1681460"/>
              <a:gd name="connsiteY41" fmla="*/ 190616 h 2068635"/>
              <a:gd name="connsiteX42" fmla="*/ 1469119 w 1681460"/>
              <a:gd name="connsiteY42" fmla="*/ 248970 h 2068635"/>
              <a:gd name="connsiteX43" fmla="*/ 1458420 w 1681460"/>
              <a:gd name="connsiteY43" fmla="*/ 260155 h 2068635"/>
              <a:gd name="connsiteX44" fmla="*/ 1446750 w 1681460"/>
              <a:gd name="connsiteY44" fmla="*/ 292735 h 2068635"/>
              <a:gd name="connsiteX45" fmla="*/ 1508994 w 1681460"/>
              <a:gd name="connsiteY45" fmla="*/ 451263 h 2068635"/>
              <a:gd name="connsiteX46" fmla="*/ 1504617 w 1681460"/>
              <a:gd name="connsiteY46" fmla="*/ 517397 h 2068635"/>
              <a:gd name="connsiteX47" fmla="*/ 1509966 w 1681460"/>
              <a:gd name="connsiteY47" fmla="*/ 553869 h 2068635"/>
              <a:gd name="connsiteX48" fmla="*/ 1631537 w 1681460"/>
              <a:gd name="connsiteY48" fmla="*/ 708020 h 2068635"/>
              <a:gd name="connsiteX49" fmla="*/ 1675788 w 1681460"/>
              <a:gd name="connsiteY49" fmla="*/ 778531 h 2068635"/>
              <a:gd name="connsiteX50" fmla="*/ 1667035 w 1681460"/>
              <a:gd name="connsiteY50" fmla="*/ 823268 h 2068635"/>
              <a:gd name="connsiteX51" fmla="*/ 1602360 w 1681460"/>
              <a:gd name="connsiteY51" fmla="*/ 852445 h 2068635"/>
              <a:gd name="connsiteX52" fmla="*/ 1573669 w 1681460"/>
              <a:gd name="connsiteY52" fmla="*/ 893779 h 2068635"/>
              <a:gd name="connsiteX53" fmla="*/ 1597011 w 1681460"/>
              <a:gd name="connsiteY53" fmla="*/ 947270 h 2068635"/>
              <a:gd name="connsiteX54" fmla="*/ 1593120 w 1681460"/>
              <a:gd name="connsiteY54" fmla="*/ 983255 h 2068635"/>
              <a:gd name="connsiteX55" fmla="*/ 1581936 w 1681460"/>
              <a:gd name="connsiteY55" fmla="*/ 992981 h 2068635"/>
              <a:gd name="connsiteX56" fmla="*/ 1578532 w 1681460"/>
              <a:gd name="connsiteY56" fmla="*/ 1023616 h 2068635"/>
              <a:gd name="connsiteX57" fmla="*/ 1578046 w 1681460"/>
              <a:gd name="connsiteY57" fmla="*/ 1071272 h 2068635"/>
              <a:gd name="connsiteX58" fmla="*/ 1563457 w 1681460"/>
              <a:gd name="connsiteY58" fmla="*/ 1148104 h 2068635"/>
              <a:gd name="connsiteX59" fmla="*/ 1583881 w 1681460"/>
              <a:gd name="connsiteY59" fmla="*/ 1215211 h 2068635"/>
              <a:gd name="connsiteX60" fmla="*/ 1577559 w 1681460"/>
              <a:gd name="connsiteY60" fmla="*/ 1249737 h 2068635"/>
              <a:gd name="connsiteX61" fmla="*/ 1464256 w 1681460"/>
              <a:gd name="connsiteY61" fmla="*/ 1315385 h 2068635"/>
              <a:gd name="connsiteX62" fmla="*/ 1253210 w 1681460"/>
              <a:gd name="connsiteY62" fmla="*/ 1308577 h 2068635"/>
              <a:gd name="connsiteX63" fmla="*/ 1192424 w 1681460"/>
              <a:gd name="connsiteY63" fmla="*/ 1362555 h 2068635"/>
              <a:gd name="connsiteX64" fmla="*/ 1191452 w 1681460"/>
              <a:gd name="connsiteY64" fmla="*/ 1370821 h 2068635"/>
              <a:gd name="connsiteX65" fmla="*/ 1143310 w 1681460"/>
              <a:gd name="connsiteY65" fmla="*/ 1507466 h 2068635"/>
              <a:gd name="connsiteX66" fmla="*/ 1118510 w 1681460"/>
              <a:gd name="connsiteY66" fmla="*/ 1558526 h 2068635"/>
              <a:gd name="connsiteX67" fmla="*/ 1124831 w 1681460"/>
              <a:gd name="connsiteY67" fmla="*/ 1584785 h 2068635"/>
              <a:gd name="connsiteX68" fmla="*/ 1242998 w 1681460"/>
              <a:gd name="connsiteY68" fmla="*/ 1690794 h 2068635"/>
              <a:gd name="connsiteX69" fmla="*/ 1330528 w 1681460"/>
              <a:gd name="connsiteY69" fmla="*/ 1747203 h 2068635"/>
              <a:gd name="connsiteX70" fmla="*/ 1400067 w 1681460"/>
              <a:gd name="connsiteY70" fmla="*/ 1789023 h 2068635"/>
              <a:gd name="connsiteX71" fmla="*/ 1405416 w 1681460"/>
              <a:gd name="connsiteY71" fmla="*/ 1811879 h 2068635"/>
              <a:gd name="connsiteX72" fmla="*/ 1388396 w 1681460"/>
              <a:gd name="connsiteY72" fmla="*/ 1888711 h 2068635"/>
              <a:gd name="connsiteX73" fmla="*/ 1398608 w 1681460"/>
              <a:gd name="connsiteY73" fmla="*/ 1910107 h 2068635"/>
              <a:gd name="connsiteX74" fmla="*/ 1412224 w 1681460"/>
              <a:gd name="connsiteY74" fmla="*/ 1921778 h 2068635"/>
              <a:gd name="connsiteX75" fmla="*/ 1495378 w 1681460"/>
              <a:gd name="connsiteY75" fmla="*/ 2048211 h 2068635"/>
              <a:gd name="connsiteX76" fmla="*/ 1493919 w 1681460"/>
              <a:gd name="connsiteY76" fmla="*/ 2068149 h 2068635"/>
              <a:gd name="connsiteX77" fmla="*/ 1451126 w 1681460"/>
              <a:gd name="connsiteY77" fmla="*/ 2068149 h 2068635"/>
              <a:gd name="connsiteX78" fmla="*/ 1433620 w 1681460"/>
              <a:gd name="connsiteY78" fmla="*/ 2066690 h 2068635"/>
              <a:gd name="connsiteX79" fmla="*/ 56957 w 1681460"/>
              <a:gd name="connsiteY79" fmla="*/ 2066690 h 2068635"/>
              <a:gd name="connsiteX80" fmla="*/ 39451 w 1681460"/>
              <a:gd name="connsiteY80" fmla="*/ 2068149 h 2068635"/>
              <a:gd name="connsiteX81" fmla="*/ 2494 w 1681460"/>
              <a:gd name="connsiteY81" fmla="*/ 2068635 h 2068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681460" h="2068635">
                <a:moveTo>
                  <a:pt x="2494" y="2068635"/>
                </a:moveTo>
                <a:cubicBezTo>
                  <a:pt x="62" y="2064259"/>
                  <a:pt x="-910" y="2060368"/>
                  <a:pt x="1035" y="2055019"/>
                </a:cubicBezTo>
                <a:cubicBezTo>
                  <a:pt x="21459" y="1994234"/>
                  <a:pt x="41396" y="1932963"/>
                  <a:pt x="66196" y="1874123"/>
                </a:cubicBezTo>
                <a:cubicBezTo>
                  <a:pt x="90511" y="1815769"/>
                  <a:pt x="131358" y="1767627"/>
                  <a:pt x="165398" y="1714622"/>
                </a:cubicBezTo>
                <a:cubicBezTo>
                  <a:pt x="208677" y="1647029"/>
                  <a:pt x="264113" y="1590134"/>
                  <a:pt x="315659" y="1528863"/>
                </a:cubicBezTo>
                <a:cubicBezTo>
                  <a:pt x="349699" y="1488501"/>
                  <a:pt x="375958" y="1442305"/>
                  <a:pt x="409511" y="1401457"/>
                </a:cubicBezTo>
                <a:cubicBezTo>
                  <a:pt x="411943" y="1398539"/>
                  <a:pt x="414860" y="1395135"/>
                  <a:pt x="415347" y="1391731"/>
                </a:cubicBezTo>
                <a:cubicBezTo>
                  <a:pt x="420696" y="1359637"/>
                  <a:pt x="441606" y="1334837"/>
                  <a:pt x="453277" y="1305660"/>
                </a:cubicBezTo>
                <a:cubicBezTo>
                  <a:pt x="461057" y="1286695"/>
                  <a:pt x="462516" y="1266757"/>
                  <a:pt x="464947" y="1246820"/>
                </a:cubicBezTo>
                <a:cubicBezTo>
                  <a:pt x="465920" y="1239039"/>
                  <a:pt x="466406" y="1231745"/>
                  <a:pt x="468351" y="1224451"/>
                </a:cubicBezTo>
                <a:cubicBezTo>
                  <a:pt x="476132" y="1192842"/>
                  <a:pt x="481481" y="1189925"/>
                  <a:pt x="512603" y="1196733"/>
                </a:cubicBezTo>
                <a:cubicBezTo>
                  <a:pt x="533513" y="1201109"/>
                  <a:pt x="551019" y="1188466"/>
                  <a:pt x="546156" y="1167556"/>
                </a:cubicBezTo>
                <a:cubicBezTo>
                  <a:pt x="538376" y="1132057"/>
                  <a:pt x="539348" y="1096072"/>
                  <a:pt x="535944" y="1060574"/>
                </a:cubicBezTo>
                <a:cubicBezTo>
                  <a:pt x="534486" y="1045013"/>
                  <a:pt x="525732" y="1032856"/>
                  <a:pt x="515521" y="1022157"/>
                </a:cubicBezTo>
                <a:cubicBezTo>
                  <a:pt x="505795" y="1011459"/>
                  <a:pt x="498987" y="999302"/>
                  <a:pt x="495097" y="985200"/>
                </a:cubicBezTo>
                <a:cubicBezTo>
                  <a:pt x="487316" y="957482"/>
                  <a:pt x="468838" y="934141"/>
                  <a:pt x="462516" y="905450"/>
                </a:cubicBezTo>
                <a:cubicBezTo>
                  <a:pt x="449386" y="844179"/>
                  <a:pt x="423613" y="786797"/>
                  <a:pt x="401244" y="728444"/>
                </a:cubicBezTo>
                <a:cubicBezTo>
                  <a:pt x="389087" y="696835"/>
                  <a:pt x="391033" y="662796"/>
                  <a:pt x="385683" y="630215"/>
                </a:cubicBezTo>
                <a:cubicBezTo>
                  <a:pt x="384225" y="620975"/>
                  <a:pt x="384711" y="611250"/>
                  <a:pt x="381793" y="602497"/>
                </a:cubicBezTo>
                <a:cubicBezTo>
                  <a:pt x="369150" y="560676"/>
                  <a:pt x="384225" y="521774"/>
                  <a:pt x="391519" y="481899"/>
                </a:cubicBezTo>
                <a:cubicBezTo>
                  <a:pt x="406107" y="406525"/>
                  <a:pt x="430908" y="334556"/>
                  <a:pt x="475646" y="271339"/>
                </a:cubicBezTo>
                <a:cubicBezTo>
                  <a:pt x="488289" y="253833"/>
                  <a:pt x="502877" y="237786"/>
                  <a:pt x="522329" y="225629"/>
                </a:cubicBezTo>
                <a:cubicBezTo>
                  <a:pt x="552478" y="207150"/>
                  <a:pt x="556368" y="187699"/>
                  <a:pt x="536917" y="159981"/>
                </a:cubicBezTo>
                <a:cubicBezTo>
                  <a:pt x="537403" y="159494"/>
                  <a:pt x="538376" y="158035"/>
                  <a:pt x="538862" y="158035"/>
                </a:cubicBezTo>
                <a:cubicBezTo>
                  <a:pt x="565608" y="163871"/>
                  <a:pt x="576792" y="165816"/>
                  <a:pt x="587004" y="131776"/>
                </a:cubicBezTo>
                <a:cubicBezTo>
                  <a:pt x="591380" y="117188"/>
                  <a:pt x="600134" y="103086"/>
                  <a:pt x="612291" y="91901"/>
                </a:cubicBezTo>
                <a:cubicBezTo>
                  <a:pt x="617153" y="87525"/>
                  <a:pt x="623475" y="81203"/>
                  <a:pt x="627365" y="93846"/>
                </a:cubicBezTo>
                <a:cubicBezTo>
                  <a:pt x="630769" y="104544"/>
                  <a:pt x="640495" y="103086"/>
                  <a:pt x="647789" y="100654"/>
                </a:cubicBezTo>
                <a:cubicBezTo>
                  <a:pt x="669186" y="93360"/>
                  <a:pt x="692527" y="88983"/>
                  <a:pt x="709061" y="71964"/>
                </a:cubicBezTo>
                <a:cubicBezTo>
                  <a:pt x="713923" y="67101"/>
                  <a:pt x="720245" y="65156"/>
                  <a:pt x="727053" y="64669"/>
                </a:cubicBezTo>
                <a:cubicBezTo>
                  <a:pt x="753312" y="61752"/>
                  <a:pt x="775681" y="50081"/>
                  <a:pt x="797564" y="35979"/>
                </a:cubicBezTo>
                <a:cubicBezTo>
                  <a:pt x="815070" y="24308"/>
                  <a:pt x="834035" y="17500"/>
                  <a:pt x="855431" y="16041"/>
                </a:cubicBezTo>
                <a:cubicBezTo>
                  <a:pt x="870506" y="15069"/>
                  <a:pt x="885581" y="10692"/>
                  <a:pt x="899683" y="5829"/>
                </a:cubicBezTo>
                <a:cubicBezTo>
                  <a:pt x="924483" y="-2437"/>
                  <a:pt x="948797" y="-2437"/>
                  <a:pt x="972625" y="9233"/>
                </a:cubicBezTo>
                <a:cubicBezTo>
                  <a:pt x="1000343" y="22849"/>
                  <a:pt x="1028061" y="30630"/>
                  <a:pt x="1059183" y="21877"/>
                </a:cubicBezTo>
                <a:cubicBezTo>
                  <a:pt x="1069882" y="18959"/>
                  <a:pt x="1081066" y="22363"/>
                  <a:pt x="1092250" y="28198"/>
                </a:cubicBezTo>
                <a:cubicBezTo>
                  <a:pt x="1116078" y="40355"/>
                  <a:pt x="1142824" y="41328"/>
                  <a:pt x="1168110" y="45704"/>
                </a:cubicBezTo>
                <a:cubicBezTo>
                  <a:pt x="1204095" y="51054"/>
                  <a:pt x="1239107" y="58348"/>
                  <a:pt x="1272661" y="74881"/>
                </a:cubicBezTo>
                <a:cubicBezTo>
                  <a:pt x="1315940" y="96278"/>
                  <a:pt x="1362137" y="111839"/>
                  <a:pt x="1408820" y="123996"/>
                </a:cubicBezTo>
                <a:cubicBezTo>
                  <a:pt x="1424381" y="127886"/>
                  <a:pt x="1437997" y="135666"/>
                  <a:pt x="1451126" y="144420"/>
                </a:cubicBezTo>
                <a:cubicBezTo>
                  <a:pt x="1468146" y="155118"/>
                  <a:pt x="1478358" y="168247"/>
                  <a:pt x="1470577" y="189157"/>
                </a:cubicBezTo>
                <a:cubicBezTo>
                  <a:pt x="1470577" y="189644"/>
                  <a:pt x="1470091" y="190616"/>
                  <a:pt x="1470091" y="190616"/>
                </a:cubicBezTo>
                <a:cubicBezTo>
                  <a:pt x="1481276" y="210554"/>
                  <a:pt x="1471064" y="229519"/>
                  <a:pt x="1469119" y="248970"/>
                </a:cubicBezTo>
                <a:cubicBezTo>
                  <a:pt x="1468146" y="257237"/>
                  <a:pt x="1464742" y="258209"/>
                  <a:pt x="1458420" y="260155"/>
                </a:cubicBezTo>
                <a:cubicBezTo>
                  <a:pt x="1436538" y="266962"/>
                  <a:pt x="1434106" y="273284"/>
                  <a:pt x="1446750" y="292735"/>
                </a:cubicBezTo>
                <a:cubicBezTo>
                  <a:pt x="1477872" y="341364"/>
                  <a:pt x="1497809" y="394854"/>
                  <a:pt x="1508994" y="451263"/>
                </a:cubicBezTo>
                <a:cubicBezTo>
                  <a:pt x="1513370" y="473632"/>
                  <a:pt x="1511911" y="496001"/>
                  <a:pt x="1504617" y="517397"/>
                </a:cubicBezTo>
                <a:cubicBezTo>
                  <a:pt x="1499754" y="531013"/>
                  <a:pt x="1501699" y="542198"/>
                  <a:pt x="1509966" y="553869"/>
                </a:cubicBezTo>
                <a:cubicBezTo>
                  <a:pt x="1547896" y="607359"/>
                  <a:pt x="1592148" y="655988"/>
                  <a:pt x="1631537" y="708020"/>
                </a:cubicBezTo>
                <a:cubicBezTo>
                  <a:pt x="1648556" y="730389"/>
                  <a:pt x="1664118" y="753244"/>
                  <a:pt x="1675788" y="778531"/>
                </a:cubicBezTo>
                <a:cubicBezTo>
                  <a:pt x="1685028" y="797982"/>
                  <a:pt x="1683569" y="810625"/>
                  <a:pt x="1667035" y="823268"/>
                </a:cubicBezTo>
                <a:cubicBezTo>
                  <a:pt x="1648070" y="837857"/>
                  <a:pt x="1628133" y="850500"/>
                  <a:pt x="1602360" y="852445"/>
                </a:cubicBezTo>
                <a:cubicBezTo>
                  <a:pt x="1576587" y="854390"/>
                  <a:pt x="1566861" y="868979"/>
                  <a:pt x="1573669" y="893779"/>
                </a:cubicBezTo>
                <a:cubicBezTo>
                  <a:pt x="1579018" y="912744"/>
                  <a:pt x="1583395" y="931709"/>
                  <a:pt x="1597011" y="947270"/>
                </a:cubicBezTo>
                <a:cubicBezTo>
                  <a:pt x="1607709" y="959914"/>
                  <a:pt x="1605764" y="972071"/>
                  <a:pt x="1593120" y="983255"/>
                </a:cubicBezTo>
                <a:cubicBezTo>
                  <a:pt x="1589230" y="986659"/>
                  <a:pt x="1585826" y="990063"/>
                  <a:pt x="1581936" y="992981"/>
                </a:cubicBezTo>
                <a:cubicBezTo>
                  <a:pt x="1570265" y="1002220"/>
                  <a:pt x="1569293" y="1011946"/>
                  <a:pt x="1578532" y="1023616"/>
                </a:cubicBezTo>
                <a:cubicBezTo>
                  <a:pt x="1597983" y="1047930"/>
                  <a:pt x="1598470" y="1048417"/>
                  <a:pt x="1578046" y="1071272"/>
                </a:cubicBezTo>
                <a:cubicBezTo>
                  <a:pt x="1557136" y="1094614"/>
                  <a:pt x="1551786" y="1118928"/>
                  <a:pt x="1563457" y="1148104"/>
                </a:cubicBezTo>
                <a:cubicBezTo>
                  <a:pt x="1572210" y="1169987"/>
                  <a:pt x="1579504" y="1191870"/>
                  <a:pt x="1583881" y="1215211"/>
                </a:cubicBezTo>
                <a:cubicBezTo>
                  <a:pt x="1586313" y="1227855"/>
                  <a:pt x="1583881" y="1239039"/>
                  <a:pt x="1577559" y="1249737"/>
                </a:cubicBezTo>
                <a:cubicBezTo>
                  <a:pt x="1551786" y="1292044"/>
                  <a:pt x="1513856" y="1313926"/>
                  <a:pt x="1464256" y="1315385"/>
                </a:cubicBezTo>
                <a:cubicBezTo>
                  <a:pt x="1393745" y="1317817"/>
                  <a:pt x="1323721" y="1311009"/>
                  <a:pt x="1253210" y="1308577"/>
                </a:cubicBezTo>
                <a:cubicBezTo>
                  <a:pt x="1212848" y="1307118"/>
                  <a:pt x="1196801" y="1322680"/>
                  <a:pt x="1192424" y="1362555"/>
                </a:cubicBezTo>
                <a:cubicBezTo>
                  <a:pt x="1191938" y="1365472"/>
                  <a:pt x="1191452" y="1367904"/>
                  <a:pt x="1191452" y="1370821"/>
                </a:cubicBezTo>
                <a:cubicBezTo>
                  <a:pt x="1194856" y="1423340"/>
                  <a:pt x="1175891" y="1467591"/>
                  <a:pt x="1143310" y="1507466"/>
                </a:cubicBezTo>
                <a:cubicBezTo>
                  <a:pt x="1131153" y="1522055"/>
                  <a:pt x="1124345" y="1540534"/>
                  <a:pt x="1118510" y="1558526"/>
                </a:cubicBezTo>
                <a:cubicBezTo>
                  <a:pt x="1115592" y="1568252"/>
                  <a:pt x="1115592" y="1576518"/>
                  <a:pt x="1124831" y="1584785"/>
                </a:cubicBezTo>
                <a:cubicBezTo>
                  <a:pt x="1164706" y="1619797"/>
                  <a:pt x="1204095" y="1654810"/>
                  <a:pt x="1242998" y="1690794"/>
                </a:cubicBezTo>
                <a:cubicBezTo>
                  <a:pt x="1268771" y="1714622"/>
                  <a:pt x="1298434" y="1732615"/>
                  <a:pt x="1330528" y="1747203"/>
                </a:cubicBezTo>
                <a:cubicBezTo>
                  <a:pt x="1355329" y="1758388"/>
                  <a:pt x="1379643" y="1770545"/>
                  <a:pt x="1400067" y="1789023"/>
                </a:cubicBezTo>
                <a:cubicBezTo>
                  <a:pt x="1407847" y="1795831"/>
                  <a:pt x="1409306" y="1801667"/>
                  <a:pt x="1405416" y="1811879"/>
                </a:cubicBezTo>
                <a:cubicBezTo>
                  <a:pt x="1395690" y="1836679"/>
                  <a:pt x="1383533" y="1860507"/>
                  <a:pt x="1388396" y="1888711"/>
                </a:cubicBezTo>
                <a:cubicBezTo>
                  <a:pt x="1389855" y="1897464"/>
                  <a:pt x="1391800" y="1904272"/>
                  <a:pt x="1398608" y="1910107"/>
                </a:cubicBezTo>
                <a:cubicBezTo>
                  <a:pt x="1402984" y="1913998"/>
                  <a:pt x="1407361" y="1918860"/>
                  <a:pt x="1412224" y="1921778"/>
                </a:cubicBezTo>
                <a:cubicBezTo>
                  <a:pt x="1458420" y="1951928"/>
                  <a:pt x="1481762" y="1996665"/>
                  <a:pt x="1495378" y="2048211"/>
                </a:cubicBezTo>
                <a:cubicBezTo>
                  <a:pt x="1497323" y="2055019"/>
                  <a:pt x="1500241" y="2061827"/>
                  <a:pt x="1493919" y="2068149"/>
                </a:cubicBezTo>
                <a:cubicBezTo>
                  <a:pt x="1479817" y="2068149"/>
                  <a:pt x="1465715" y="2068149"/>
                  <a:pt x="1451126" y="2068149"/>
                </a:cubicBezTo>
                <a:cubicBezTo>
                  <a:pt x="1445291" y="2065231"/>
                  <a:pt x="1439455" y="2066690"/>
                  <a:pt x="1433620" y="2066690"/>
                </a:cubicBezTo>
                <a:cubicBezTo>
                  <a:pt x="974570" y="2066690"/>
                  <a:pt x="516007" y="2066690"/>
                  <a:pt x="56957" y="2066690"/>
                </a:cubicBezTo>
                <a:cubicBezTo>
                  <a:pt x="51122" y="2066690"/>
                  <a:pt x="44800" y="2065231"/>
                  <a:pt x="39451" y="2068149"/>
                </a:cubicBezTo>
                <a:cubicBezTo>
                  <a:pt x="28753" y="2068635"/>
                  <a:pt x="15623" y="2068635"/>
                  <a:pt x="2494" y="2068635"/>
                </a:cubicBezTo>
                <a:close/>
              </a:path>
            </a:pathLst>
          </a:custGeom>
          <a:solidFill>
            <a:schemeClr val="bg1"/>
          </a:solidFill>
          <a:ln w="28575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" name="Isosceles Triangle 26">
            <a:extLst>
              <a:ext uri="{FF2B5EF4-FFF2-40B4-BE49-F238E27FC236}">
                <a16:creationId xmlns:a16="http://schemas.microsoft.com/office/drawing/2014/main" id="{8A6EDB80-2FEE-4016-8AD4-F9A2534ACA32}"/>
              </a:ext>
            </a:extLst>
          </p:cNvPr>
          <p:cNvSpPr/>
          <p:nvPr/>
        </p:nvSpPr>
        <p:spPr>
          <a:xfrm rot="16200000">
            <a:off x="1616469" y="2733508"/>
            <a:ext cx="1151244" cy="863520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1197213 w 2205213"/>
              <a:gd name="connsiteY0" fmla="*/ 1064702 h 1064702"/>
              <a:gd name="connsiteX1" fmla="*/ 0 w 2205213"/>
              <a:gd name="connsiteY1" fmla="*/ 0 h 1064702"/>
              <a:gd name="connsiteX2" fmla="*/ 2205213 w 2205213"/>
              <a:gd name="connsiteY2" fmla="*/ 1064702 h 1064702"/>
              <a:gd name="connsiteX3" fmla="*/ 1197213 w 2205213"/>
              <a:gd name="connsiteY3" fmla="*/ 1064702 h 1064702"/>
              <a:gd name="connsiteX0" fmla="*/ 1180481 w 2188481"/>
              <a:gd name="connsiteY0" fmla="*/ 1064702 h 1064702"/>
              <a:gd name="connsiteX1" fmla="*/ 0 w 2188481"/>
              <a:gd name="connsiteY1" fmla="*/ 0 h 1064702"/>
              <a:gd name="connsiteX2" fmla="*/ 2188481 w 2188481"/>
              <a:gd name="connsiteY2" fmla="*/ 1064702 h 1064702"/>
              <a:gd name="connsiteX3" fmla="*/ 1180481 w 2188481"/>
              <a:gd name="connsiteY3" fmla="*/ 1064702 h 1064702"/>
              <a:gd name="connsiteX0" fmla="*/ 1172115 w 2180115"/>
              <a:gd name="connsiteY0" fmla="*/ 1067431 h 1067431"/>
              <a:gd name="connsiteX1" fmla="*/ 0 w 2180115"/>
              <a:gd name="connsiteY1" fmla="*/ 0 h 1067431"/>
              <a:gd name="connsiteX2" fmla="*/ 2180115 w 2180115"/>
              <a:gd name="connsiteY2" fmla="*/ 1067431 h 1067431"/>
              <a:gd name="connsiteX3" fmla="*/ 1172115 w 2180115"/>
              <a:gd name="connsiteY3" fmla="*/ 1067431 h 106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0115" h="1067431">
                <a:moveTo>
                  <a:pt x="1172115" y="1067431"/>
                </a:moveTo>
                <a:lnTo>
                  <a:pt x="0" y="0"/>
                </a:lnTo>
                <a:lnTo>
                  <a:pt x="2180115" y="1067431"/>
                </a:lnTo>
                <a:lnTo>
                  <a:pt x="1172115" y="1067431"/>
                </a:ln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>
              <a:ea typeface="+mj-e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95B8CE-0502-4292-80ED-5B75E70AD3AF}"/>
              </a:ext>
            </a:extLst>
          </p:cNvPr>
          <p:cNvSpPr/>
          <p:nvPr/>
        </p:nvSpPr>
        <p:spPr>
          <a:xfrm>
            <a:off x="2622794" y="3847648"/>
            <a:ext cx="6318556" cy="11448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>
              <a:ea typeface="+mj-ea"/>
            </a:endParaRPr>
          </a:p>
        </p:txBody>
      </p:sp>
      <p:sp>
        <p:nvSpPr>
          <p:cNvPr id="9" name="Isosceles Triangle 50">
            <a:extLst>
              <a:ext uri="{FF2B5EF4-FFF2-40B4-BE49-F238E27FC236}">
                <a16:creationId xmlns:a16="http://schemas.microsoft.com/office/drawing/2014/main" id="{FE81889D-A847-4E2A-8DE0-4641E2C0E40F}"/>
              </a:ext>
            </a:extLst>
          </p:cNvPr>
          <p:cNvSpPr/>
          <p:nvPr/>
        </p:nvSpPr>
        <p:spPr>
          <a:xfrm rot="16200000">
            <a:off x="1620637" y="3989318"/>
            <a:ext cx="1144884" cy="861544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0 w 2109512"/>
              <a:gd name="connsiteY0" fmla="*/ 1054069 h 1054069"/>
              <a:gd name="connsiteX1" fmla="*/ 2109512 w 2109512"/>
              <a:gd name="connsiteY1" fmla="*/ 0 h 1054069"/>
              <a:gd name="connsiteX2" fmla="*/ 1008000 w 2109512"/>
              <a:gd name="connsiteY2" fmla="*/ 1054069 h 1054069"/>
              <a:gd name="connsiteX3" fmla="*/ 0 w 2109512"/>
              <a:gd name="connsiteY3" fmla="*/ 1054069 h 1054069"/>
              <a:gd name="connsiteX0" fmla="*/ 0 w 2172255"/>
              <a:gd name="connsiteY0" fmla="*/ 1064989 h 1064989"/>
              <a:gd name="connsiteX1" fmla="*/ 2172255 w 2172255"/>
              <a:gd name="connsiteY1" fmla="*/ 0 h 1064989"/>
              <a:gd name="connsiteX2" fmla="*/ 1008000 w 2172255"/>
              <a:gd name="connsiteY2" fmla="*/ 1064989 h 1064989"/>
              <a:gd name="connsiteX3" fmla="*/ 0 w 2172255"/>
              <a:gd name="connsiteY3" fmla="*/ 1064989 h 1064989"/>
              <a:gd name="connsiteX0" fmla="*/ 0 w 2168072"/>
              <a:gd name="connsiteY0" fmla="*/ 1064989 h 1064989"/>
              <a:gd name="connsiteX1" fmla="*/ 2168072 w 2168072"/>
              <a:gd name="connsiteY1" fmla="*/ 0 h 1064989"/>
              <a:gd name="connsiteX2" fmla="*/ 1008000 w 2168072"/>
              <a:gd name="connsiteY2" fmla="*/ 1064989 h 1064989"/>
              <a:gd name="connsiteX3" fmla="*/ 0 w 2168072"/>
              <a:gd name="connsiteY3" fmla="*/ 1064989 h 1064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8072" h="1064989">
                <a:moveTo>
                  <a:pt x="0" y="1064989"/>
                </a:moveTo>
                <a:lnTo>
                  <a:pt x="2168072" y="0"/>
                </a:lnTo>
                <a:lnTo>
                  <a:pt x="1008000" y="1064989"/>
                </a:lnTo>
                <a:lnTo>
                  <a:pt x="0" y="1064989"/>
                </a:ln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 dirty="0">
              <a:ea typeface="+mj-ea"/>
            </a:endParaRPr>
          </a:p>
        </p:txBody>
      </p:sp>
      <p:sp>
        <p:nvSpPr>
          <p:cNvPr id="36" name="Trapezoid 11">
            <a:extLst>
              <a:ext uri="{FF2B5EF4-FFF2-40B4-BE49-F238E27FC236}">
                <a16:creationId xmlns:a16="http://schemas.microsoft.com/office/drawing/2014/main" id="{6D840A99-BF9C-4C33-ABA1-999FD7147E3F}"/>
              </a:ext>
            </a:extLst>
          </p:cNvPr>
          <p:cNvSpPr/>
          <p:nvPr/>
        </p:nvSpPr>
        <p:spPr>
          <a:xfrm rot="16200000">
            <a:off x="917559" y="3372728"/>
            <a:ext cx="727371" cy="842855"/>
          </a:xfrm>
          <a:prstGeom prst="trapezoid">
            <a:avLst>
              <a:gd name="adj" fmla="val 41922"/>
            </a:avLst>
          </a:prstGeom>
          <a:gradFill>
            <a:gsLst>
              <a:gs pos="0">
                <a:schemeClr val="accent1"/>
              </a:gs>
              <a:gs pos="2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18F4C099-E9F8-40D2-BDDA-0AD19ABB4B5E}"/>
              </a:ext>
            </a:extLst>
          </p:cNvPr>
          <p:cNvGrpSpPr/>
          <p:nvPr/>
        </p:nvGrpSpPr>
        <p:grpSpPr>
          <a:xfrm>
            <a:off x="2622794" y="2589647"/>
            <a:ext cx="6318556" cy="1144883"/>
            <a:chOff x="4134331" y="1830126"/>
            <a:chExt cx="7091068" cy="131348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DF6AED3-BC8C-425F-8C3A-6D0106BF5654}"/>
                </a:ext>
              </a:extLst>
            </p:cNvPr>
            <p:cNvSpPr/>
            <p:nvPr/>
          </p:nvSpPr>
          <p:spPr>
            <a:xfrm>
              <a:off x="4134331" y="1830126"/>
              <a:ext cx="7091068" cy="1313480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>
                <a:ea typeface="+mj-ea"/>
              </a:endParaRPr>
            </a:p>
          </p:txBody>
        </p: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218E9B1C-DCCA-4814-B34F-A1B915003D76}"/>
                </a:ext>
              </a:extLst>
            </p:cNvPr>
            <p:cNvCxnSpPr>
              <a:cxnSpLocks/>
            </p:cNvCxnSpPr>
            <p:nvPr/>
          </p:nvCxnSpPr>
          <p:spPr>
            <a:xfrm>
              <a:off x="4142475" y="1839752"/>
              <a:ext cx="1186" cy="60104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5ED033E4-C232-4066-B9D8-929AEEE271C8}"/>
              </a:ext>
            </a:extLst>
          </p:cNvPr>
          <p:cNvCxnSpPr>
            <a:cxnSpLocks/>
          </p:cNvCxnSpPr>
          <p:nvPr/>
        </p:nvCxnSpPr>
        <p:spPr>
          <a:xfrm>
            <a:off x="2627785" y="4454772"/>
            <a:ext cx="0" cy="53229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5F582049-703D-4058-9325-84E2E9868009}"/>
              </a:ext>
            </a:extLst>
          </p:cNvPr>
          <p:cNvSpPr txBox="1"/>
          <p:nvPr/>
        </p:nvSpPr>
        <p:spPr>
          <a:xfrm>
            <a:off x="2720868" y="2857981"/>
            <a:ext cx="2351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Témoignage 1 de patient(e)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B99D4A6D-3B49-4095-BE27-D07EF669BD8A}"/>
              </a:ext>
            </a:extLst>
          </p:cNvPr>
          <p:cNvSpPr txBox="1"/>
          <p:nvPr/>
        </p:nvSpPr>
        <p:spPr>
          <a:xfrm>
            <a:off x="2734112" y="4246006"/>
            <a:ext cx="2351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Témoignage 2 de patient(e)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12A51E98-ECDF-4234-A0BD-925C63BCD35F}"/>
              </a:ext>
            </a:extLst>
          </p:cNvPr>
          <p:cNvSpPr txBox="1"/>
          <p:nvPr/>
        </p:nvSpPr>
        <p:spPr>
          <a:xfrm rot="20427142">
            <a:off x="635349" y="3405934"/>
            <a:ext cx="11011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/>
              <a:t>Ils en parlent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E3B83FE2-CF8B-4DB4-A90D-1DC52688E23C}"/>
              </a:ext>
            </a:extLst>
          </p:cNvPr>
          <p:cNvSpPr txBox="1"/>
          <p:nvPr/>
        </p:nvSpPr>
        <p:spPr>
          <a:xfrm>
            <a:off x="89315" y="565517"/>
            <a:ext cx="8793428" cy="1569660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fr-FR" sz="1200" b="1" dirty="0"/>
              <a:t>A l’issue des traitements intensifs de cancers, quels bienfaits sont engendrés par l’initiative sur les impacts psychologiques et/ou la condition physique et/ou les aspects sociétaux… ? Comment anticiper pendant le parcours de soins pour limiter les séquelles grâce à l’initiative ? (8 lignes)</a:t>
            </a:r>
          </a:p>
          <a:p>
            <a:endParaRPr lang="fr-FR" sz="1200" b="1" dirty="0"/>
          </a:p>
          <a:p>
            <a:endParaRPr lang="fr-FR" sz="1200" b="1" dirty="0"/>
          </a:p>
          <a:p>
            <a:endParaRPr lang="fr-FR" sz="1200" b="1" dirty="0"/>
          </a:p>
          <a:p>
            <a:endParaRPr lang="fr-FR" sz="1200" b="1" dirty="0"/>
          </a:p>
          <a:p>
            <a:endParaRPr lang="fr-FR" sz="1200" b="1" dirty="0"/>
          </a:p>
        </p:txBody>
      </p:sp>
      <p:grpSp>
        <p:nvGrpSpPr>
          <p:cNvPr id="30" name="그룹 40">
            <a:extLst>
              <a:ext uri="{FF2B5EF4-FFF2-40B4-BE49-F238E27FC236}">
                <a16:creationId xmlns:a16="http://schemas.microsoft.com/office/drawing/2014/main" id="{515ED61D-B53C-480D-8A7E-59A90654C95D}"/>
              </a:ext>
            </a:extLst>
          </p:cNvPr>
          <p:cNvGrpSpPr/>
          <p:nvPr/>
        </p:nvGrpSpPr>
        <p:grpSpPr>
          <a:xfrm rot="697752">
            <a:off x="72207" y="-134856"/>
            <a:ext cx="2841899" cy="464086"/>
            <a:chOff x="-176704" y="2564118"/>
            <a:chExt cx="11802072" cy="1927297"/>
          </a:xfrm>
          <a:solidFill>
            <a:srgbClr val="23004C"/>
          </a:solidFill>
        </p:grpSpPr>
        <p:sp>
          <p:nvSpPr>
            <p:cNvPr id="32" name="자유형: 도형 41">
              <a:extLst>
                <a:ext uri="{FF2B5EF4-FFF2-40B4-BE49-F238E27FC236}">
                  <a16:creationId xmlns:a16="http://schemas.microsoft.com/office/drawing/2014/main" id="{F3B2A512-1E30-43C5-B0BB-62C1F7145409}"/>
                </a:ext>
              </a:extLst>
            </p:cNvPr>
            <p:cNvSpPr/>
            <p:nvPr userDrawn="1"/>
          </p:nvSpPr>
          <p:spPr>
            <a:xfrm rot="4684757">
              <a:off x="5370416" y="-1556105"/>
              <a:ext cx="500400" cy="11594640"/>
            </a:xfrm>
            <a:custGeom>
              <a:avLst/>
              <a:gdLst>
                <a:gd name="connsiteX0" fmla="*/ 0 w 500400"/>
                <a:gd name="connsiteY0" fmla="*/ 0 h 11594640"/>
                <a:gd name="connsiteX1" fmla="*/ 500400 w 500400"/>
                <a:gd name="connsiteY1" fmla="*/ 0 h 11594640"/>
                <a:gd name="connsiteX2" fmla="*/ 500400 w 500400"/>
                <a:gd name="connsiteY2" fmla="*/ 11594640 h 11594640"/>
                <a:gd name="connsiteX3" fmla="*/ 0 w 500400"/>
                <a:gd name="connsiteY3" fmla="*/ 11489000 h 1159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0400" h="11594640">
                  <a:moveTo>
                    <a:pt x="0" y="0"/>
                  </a:moveTo>
                  <a:lnTo>
                    <a:pt x="500400" y="0"/>
                  </a:lnTo>
                  <a:lnTo>
                    <a:pt x="500400" y="11594640"/>
                  </a:lnTo>
                  <a:lnTo>
                    <a:pt x="0" y="1148900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ko-KR" altLang="en-US"/>
            </a:p>
          </p:txBody>
        </p:sp>
        <p:grpSp>
          <p:nvGrpSpPr>
            <p:cNvPr id="33" name="그룹 42">
              <a:extLst>
                <a:ext uri="{FF2B5EF4-FFF2-40B4-BE49-F238E27FC236}">
                  <a16:creationId xmlns:a16="http://schemas.microsoft.com/office/drawing/2014/main" id="{F0086687-A4A8-46BE-B8DC-AE301BE8DC03}"/>
                </a:ext>
              </a:extLst>
            </p:cNvPr>
            <p:cNvGrpSpPr/>
            <p:nvPr userDrawn="1"/>
          </p:nvGrpSpPr>
          <p:grpSpPr>
            <a:xfrm rot="2841244">
              <a:off x="9677296" y="1997436"/>
              <a:ext cx="1381390" cy="2514754"/>
              <a:chOff x="5704407" y="3745384"/>
              <a:chExt cx="814824" cy="1483348"/>
            </a:xfrm>
            <a:grpFill/>
          </p:grpSpPr>
          <p:sp>
            <p:nvSpPr>
              <p:cNvPr id="34" name="자유형: 도형 43">
                <a:extLst>
                  <a:ext uri="{FF2B5EF4-FFF2-40B4-BE49-F238E27FC236}">
                    <a16:creationId xmlns:a16="http://schemas.microsoft.com/office/drawing/2014/main" id="{E2631941-EE49-4214-88B9-9E9D992A79EC}"/>
                  </a:ext>
                </a:extLst>
              </p:cNvPr>
              <p:cNvSpPr/>
              <p:nvPr/>
            </p:nvSpPr>
            <p:spPr>
              <a:xfrm rot="19773316">
                <a:off x="5975344" y="3745384"/>
                <a:ext cx="294983" cy="1483348"/>
              </a:xfrm>
              <a:custGeom>
                <a:avLst/>
                <a:gdLst>
                  <a:gd name="connsiteX0" fmla="*/ 294983 w 294983"/>
                  <a:gd name="connsiteY0" fmla="*/ 0 h 1483348"/>
                  <a:gd name="connsiteX1" fmla="*/ 294983 w 294983"/>
                  <a:gd name="connsiteY1" fmla="*/ 1483348 h 1483348"/>
                  <a:gd name="connsiteX2" fmla="*/ 147492 w 294983"/>
                  <a:gd name="connsiteY2" fmla="*/ 1334536 h 1483348"/>
                  <a:gd name="connsiteX3" fmla="*/ 0 w 294983"/>
                  <a:gd name="connsiteY3" fmla="*/ 1483348 h 1483348"/>
                  <a:gd name="connsiteX4" fmla="*/ 0 w 294983"/>
                  <a:gd name="connsiteY4" fmla="*/ 172470 h 1483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983" h="1483348">
                    <a:moveTo>
                      <a:pt x="294983" y="0"/>
                    </a:moveTo>
                    <a:lnTo>
                      <a:pt x="294983" y="1483348"/>
                    </a:lnTo>
                    <a:lnTo>
                      <a:pt x="147492" y="1334536"/>
                    </a:lnTo>
                    <a:lnTo>
                      <a:pt x="0" y="1483348"/>
                    </a:lnTo>
                    <a:lnTo>
                      <a:pt x="0" y="17247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81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5" name="사다리꼴 44">
                <a:extLst>
                  <a:ext uri="{FF2B5EF4-FFF2-40B4-BE49-F238E27FC236}">
                    <a16:creationId xmlns:a16="http://schemas.microsoft.com/office/drawing/2014/main" id="{FF32CE28-DA39-45F7-BFAF-E2934A5DE25C}"/>
                  </a:ext>
                </a:extLst>
              </p:cNvPr>
              <p:cNvSpPr/>
              <p:nvPr/>
            </p:nvSpPr>
            <p:spPr>
              <a:xfrm>
                <a:off x="5704407" y="3770158"/>
                <a:ext cx="814824" cy="303329"/>
              </a:xfrm>
              <a:prstGeom prst="trapezoid">
                <a:avLst>
                  <a:gd name="adj" fmla="val 54964"/>
                </a:avLst>
              </a:prstGeom>
              <a:grpFill/>
              <a:ln>
                <a:noFill/>
              </a:ln>
              <a:effectLst>
                <a:outerShdw blurRad="381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96" name="TextBox 84">
            <a:extLst>
              <a:ext uri="{FF2B5EF4-FFF2-40B4-BE49-F238E27FC236}">
                <a16:creationId xmlns:a16="http://schemas.microsoft.com/office/drawing/2014/main" id="{C0766EA4-376C-434C-9DF7-8DD8FEF63546}"/>
              </a:ext>
            </a:extLst>
          </p:cNvPr>
          <p:cNvSpPr txBox="1"/>
          <p:nvPr/>
        </p:nvSpPr>
        <p:spPr>
          <a:xfrm>
            <a:off x="174639" y="139719"/>
            <a:ext cx="25462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 err="1">
                <a:solidFill>
                  <a:schemeClr val="bg1"/>
                </a:solidFill>
                <a:cs typeface="Arial" pitchFamily="34" charset="0"/>
              </a:rPr>
              <a:t>Mieux</a:t>
            </a:r>
            <a:r>
              <a:rPr lang="en-US" altLang="ko-KR" sz="800" b="1" dirty="0">
                <a:solidFill>
                  <a:schemeClr val="bg1"/>
                </a:solidFill>
                <a:cs typeface="Arial" pitchFamily="34" charset="0"/>
              </a:rPr>
              <a:t> vivre avec et après la </a:t>
            </a:r>
            <a:r>
              <a:rPr lang="en-US" altLang="ko-KR" sz="800" b="1" dirty="0" err="1">
                <a:solidFill>
                  <a:schemeClr val="bg1"/>
                </a:solidFill>
                <a:cs typeface="Arial" pitchFamily="34" charset="0"/>
              </a:rPr>
              <a:t>maladie</a:t>
            </a:r>
            <a:endParaRPr lang="ko-KR" altLang="en-US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7" name="그룹 40">
            <a:extLst>
              <a:ext uri="{FF2B5EF4-FFF2-40B4-BE49-F238E27FC236}">
                <a16:creationId xmlns:a16="http://schemas.microsoft.com/office/drawing/2014/main" id="{F3B85C52-B137-4F3C-A740-C8707750C971}"/>
              </a:ext>
            </a:extLst>
          </p:cNvPr>
          <p:cNvGrpSpPr/>
          <p:nvPr/>
        </p:nvGrpSpPr>
        <p:grpSpPr>
          <a:xfrm rot="697752">
            <a:off x="78640" y="2011018"/>
            <a:ext cx="2841899" cy="464086"/>
            <a:chOff x="-176704" y="2564118"/>
            <a:chExt cx="11802072" cy="1927297"/>
          </a:xfrm>
          <a:solidFill>
            <a:srgbClr val="23004C"/>
          </a:solidFill>
        </p:grpSpPr>
        <p:sp>
          <p:nvSpPr>
            <p:cNvPr id="39" name="자유형: 도형 41">
              <a:extLst>
                <a:ext uri="{FF2B5EF4-FFF2-40B4-BE49-F238E27FC236}">
                  <a16:creationId xmlns:a16="http://schemas.microsoft.com/office/drawing/2014/main" id="{DC5C64AE-29BE-4E98-A3C7-3E894E2066E7}"/>
                </a:ext>
              </a:extLst>
            </p:cNvPr>
            <p:cNvSpPr/>
            <p:nvPr userDrawn="1"/>
          </p:nvSpPr>
          <p:spPr>
            <a:xfrm rot="4684757">
              <a:off x="5370416" y="-1556105"/>
              <a:ext cx="500400" cy="11594640"/>
            </a:xfrm>
            <a:custGeom>
              <a:avLst/>
              <a:gdLst>
                <a:gd name="connsiteX0" fmla="*/ 0 w 500400"/>
                <a:gd name="connsiteY0" fmla="*/ 0 h 11594640"/>
                <a:gd name="connsiteX1" fmla="*/ 500400 w 500400"/>
                <a:gd name="connsiteY1" fmla="*/ 0 h 11594640"/>
                <a:gd name="connsiteX2" fmla="*/ 500400 w 500400"/>
                <a:gd name="connsiteY2" fmla="*/ 11594640 h 11594640"/>
                <a:gd name="connsiteX3" fmla="*/ 0 w 500400"/>
                <a:gd name="connsiteY3" fmla="*/ 11489000 h 1159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0400" h="11594640">
                  <a:moveTo>
                    <a:pt x="0" y="0"/>
                  </a:moveTo>
                  <a:lnTo>
                    <a:pt x="500400" y="0"/>
                  </a:lnTo>
                  <a:lnTo>
                    <a:pt x="500400" y="11594640"/>
                  </a:lnTo>
                  <a:lnTo>
                    <a:pt x="0" y="1148900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ko-KR" altLang="en-US"/>
            </a:p>
          </p:txBody>
        </p:sp>
        <p:grpSp>
          <p:nvGrpSpPr>
            <p:cNvPr id="46" name="그룹 42">
              <a:extLst>
                <a:ext uri="{FF2B5EF4-FFF2-40B4-BE49-F238E27FC236}">
                  <a16:creationId xmlns:a16="http://schemas.microsoft.com/office/drawing/2014/main" id="{2A4B245A-5F98-48FC-8ADE-EC36E77EAEE1}"/>
                </a:ext>
              </a:extLst>
            </p:cNvPr>
            <p:cNvGrpSpPr/>
            <p:nvPr userDrawn="1"/>
          </p:nvGrpSpPr>
          <p:grpSpPr>
            <a:xfrm rot="2841244">
              <a:off x="9677296" y="1997436"/>
              <a:ext cx="1381390" cy="2514754"/>
              <a:chOff x="5704407" y="3745384"/>
              <a:chExt cx="814824" cy="1483348"/>
            </a:xfrm>
            <a:grpFill/>
          </p:grpSpPr>
          <p:sp>
            <p:nvSpPr>
              <p:cNvPr id="47" name="자유형: 도형 43">
                <a:extLst>
                  <a:ext uri="{FF2B5EF4-FFF2-40B4-BE49-F238E27FC236}">
                    <a16:creationId xmlns:a16="http://schemas.microsoft.com/office/drawing/2014/main" id="{A7676AFB-2F78-4EF0-BAC2-36C55CC6B3CE}"/>
                  </a:ext>
                </a:extLst>
              </p:cNvPr>
              <p:cNvSpPr/>
              <p:nvPr/>
            </p:nvSpPr>
            <p:spPr>
              <a:xfrm rot="19773316">
                <a:off x="5975344" y="3745384"/>
                <a:ext cx="294983" cy="1483348"/>
              </a:xfrm>
              <a:custGeom>
                <a:avLst/>
                <a:gdLst>
                  <a:gd name="connsiteX0" fmla="*/ 294983 w 294983"/>
                  <a:gd name="connsiteY0" fmla="*/ 0 h 1483348"/>
                  <a:gd name="connsiteX1" fmla="*/ 294983 w 294983"/>
                  <a:gd name="connsiteY1" fmla="*/ 1483348 h 1483348"/>
                  <a:gd name="connsiteX2" fmla="*/ 147492 w 294983"/>
                  <a:gd name="connsiteY2" fmla="*/ 1334536 h 1483348"/>
                  <a:gd name="connsiteX3" fmla="*/ 0 w 294983"/>
                  <a:gd name="connsiteY3" fmla="*/ 1483348 h 1483348"/>
                  <a:gd name="connsiteX4" fmla="*/ 0 w 294983"/>
                  <a:gd name="connsiteY4" fmla="*/ 172470 h 1483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983" h="1483348">
                    <a:moveTo>
                      <a:pt x="294983" y="0"/>
                    </a:moveTo>
                    <a:lnTo>
                      <a:pt x="294983" y="1483348"/>
                    </a:lnTo>
                    <a:lnTo>
                      <a:pt x="147492" y="1334536"/>
                    </a:lnTo>
                    <a:lnTo>
                      <a:pt x="0" y="1483348"/>
                    </a:lnTo>
                    <a:lnTo>
                      <a:pt x="0" y="17247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81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8" name="사다리꼴 44">
                <a:extLst>
                  <a:ext uri="{FF2B5EF4-FFF2-40B4-BE49-F238E27FC236}">
                    <a16:creationId xmlns:a16="http://schemas.microsoft.com/office/drawing/2014/main" id="{BDA09B8F-A099-403F-A8FB-3058AB84E6C4}"/>
                  </a:ext>
                </a:extLst>
              </p:cNvPr>
              <p:cNvSpPr/>
              <p:nvPr/>
            </p:nvSpPr>
            <p:spPr>
              <a:xfrm>
                <a:off x="5704407" y="3770158"/>
                <a:ext cx="814824" cy="303329"/>
              </a:xfrm>
              <a:prstGeom prst="trapezoid">
                <a:avLst>
                  <a:gd name="adj" fmla="val 54964"/>
                </a:avLst>
              </a:prstGeom>
              <a:grpFill/>
              <a:ln>
                <a:noFill/>
              </a:ln>
              <a:effectLst>
                <a:outerShdw blurRad="381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43" name="TextBox 84">
            <a:extLst>
              <a:ext uri="{FF2B5EF4-FFF2-40B4-BE49-F238E27FC236}">
                <a16:creationId xmlns:a16="http://schemas.microsoft.com/office/drawing/2014/main" id="{321CCCE2-CA4C-4D79-846A-B03BBAE21B3D}"/>
              </a:ext>
            </a:extLst>
          </p:cNvPr>
          <p:cNvSpPr txBox="1"/>
          <p:nvPr/>
        </p:nvSpPr>
        <p:spPr>
          <a:xfrm>
            <a:off x="321097" y="2294701"/>
            <a:ext cx="20851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 err="1">
                <a:solidFill>
                  <a:schemeClr val="bg1"/>
                </a:solidFill>
                <a:cs typeface="Arial" pitchFamily="34" charset="0"/>
              </a:rPr>
              <a:t>Témoignages</a:t>
            </a:r>
            <a:endParaRPr lang="ko-KR" altLang="en-US" sz="8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42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DD30AA8-9A43-4109-BF01-AC1B4ECEC5D6}"/>
              </a:ext>
            </a:extLst>
          </p:cNvPr>
          <p:cNvCxnSpPr>
            <a:cxnSpLocks/>
            <a:stCxn id="21" idx="4"/>
            <a:endCxn id="28" idx="0"/>
          </p:cNvCxnSpPr>
          <p:nvPr/>
        </p:nvCxnSpPr>
        <p:spPr>
          <a:xfrm>
            <a:off x="664028" y="1137286"/>
            <a:ext cx="0" cy="221355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itre 1">
            <a:extLst>
              <a:ext uri="{FF2B5EF4-FFF2-40B4-BE49-F238E27FC236}">
                <a16:creationId xmlns:a16="http://schemas.microsoft.com/office/drawing/2014/main" id="{4F46A7AB-DE2F-4166-B20E-E025EE4C224F}"/>
              </a:ext>
            </a:extLst>
          </p:cNvPr>
          <p:cNvSpPr txBox="1">
            <a:spLocks/>
          </p:cNvSpPr>
          <p:nvPr/>
        </p:nvSpPr>
        <p:spPr>
          <a:xfrm>
            <a:off x="7852610" y="27558"/>
            <a:ext cx="1269619" cy="6769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200" dirty="0"/>
              <a:t>Logo de l’initiative</a:t>
            </a:r>
          </a:p>
        </p:txBody>
      </p:sp>
      <p:grpSp>
        <p:nvGrpSpPr>
          <p:cNvPr id="20" name="Group 3">
            <a:extLst>
              <a:ext uri="{FF2B5EF4-FFF2-40B4-BE49-F238E27FC236}">
                <a16:creationId xmlns:a16="http://schemas.microsoft.com/office/drawing/2014/main" id="{E2653D67-F09B-4E0C-8A95-F20F26C5D4CF}"/>
              </a:ext>
            </a:extLst>
          </p:cNvPr>
          <p:cNvGrpSpPr/>
          <p:nvPr/>
        </p:nvGrpSpPr>
        <p:grpSpPr>
          <a:xfrm>
            <a:off x="254402" y="318035"/>
            <a:ext cx="819251" cy="819251"/>
            <a:chOff x="899591" y="1902000"/>
            <a:chExt cx="1250671" cy="1250671"/>
          </a:xfrm>
        </p:grpSpPr>
        <p:sp>
          <p:nvSpPr>
            <p:cNvPr id="21" name="Oval 4">
              <a:extLst>
                <a:ext uri="{FF2B5EF4-FFF2-40B4-BE49-F238E27FC236}">
                  <a16:creationId xmlns:a16="http://schemas.microsoft.com/office/drawing/2014/main" id="{A9679721-6924-496A-8914-62EF644DCB3F}"/>
                </a:ext>
              </a:extLst>
            </p:cNvPr>
            <p:cNvSpPr/>
            <p:nvPr/>
          </p:nvSpPr>
          <p:spPr>
            <a:xfrm>
              <a:off x="899591" y="1902000"/>
              <a:ext cx="1250671" cy="1250671"/>
            </a:xfrm>
            <a:prstGeom prst="ellipse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22" name="Oval 5">
              <a:extLst>
                <a:ext uri="{FF2B5EF4-FFF2-40B4-BE49-F238E27FC236}">
                  <a16:creationId xmlns:a16="http://schemas.microsoft.com/office/drawing/2014/main" id="{99D9B410-2558-436F-824B-267A7DE44D34}"/>
                </a:ext>
              </a:extLst>
            </p:cNvPr>
            <p:cNvSpPr/>
            <p:nvPr/>
          </p:nvSpPr>
          <p:spPr>
            <a:xfrm>
              <a:off x="1016229" y="2018638"/>
              <a:ext cx="1017395" cy="101739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3" name="Group 6">
            <a:extLst>
              <a:ext uri="{FF2B5EF4-FFF2-40B4-BE49-F238E27FC236}">
                <a16:creationId xmlns:a16="http://schemas.microsoft.com/office/drawing/2014/main" id="{D17492B4-D224-45BF-9AA0-5E79DFDAA975}"/>
              </a:ext>
            </a:extLst>
          </p:cNvPr>
          <p:cNvGrpSpPr/>
          <p:nvPr/>
        </p:nvGrpSpPr>
        <p:grpSpPr>
          <a:xfrm>
            <a:off x="254402" y="1908986"/>
            <a:ext cx="819251" cy="819251"/>
            <a:chOff x="899591" y="1902000"/>
            <a:chExt cx="1250671" cy="1250671"/>
          </a:xfrm>
        </p:grpSpPr>
        <p:sp>
          <p:nvSpPr>
            <p:cNvPr id="24" name="Oval 7">
              <a:extLst>
                <a:ext uri="{FF2B5EF4-FFF2-40B4-BE49-F238E27FC236}">
                  <a16:creationId xmlns:a16="http://schemas.microsoft.com/office/drawing/2014/main" id="{71CF766C-923B-45F3-9982-017502D2BEDB}"/>
                </a:ext>
              </a:extLst>
            </p:cNvPr>
            <p:cNvSpPr/>
            <p:nvPr/>
          </p:nvSpPr>
          <p:spPr>
            <a:xfrm>
              <a:off x="899591" y="1902000"/>
              <a:ext cx="1250671" cy="1250671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25" name="Oval 8">
              <a:extLst>
                <a:ext uri="{FF2B5EF4-FFF2-40B4-BE49-F238E27FC236}">
                  <a16:creationId xmlns:a16="http://schemas.microsoft.com/office/drawing/2014/main" id="{80393240-AD67-425C-9B25-5D598FEB9F0E}"/>
                </a:ext>
              </a:extLst>
            </p:cNvPr>
            <p:cNvSpPr/>
            <p:nvPr/>
          </p:nvSpPr>
          <p:spPr>
            <a:xfrm>
              <a:off x="1016229" y="2018638"/>
              <a:ext cx="1017395" cy="101739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7" name="Group 9">
            <a:extLst>
              <a:ext uri="{FF2B5EF4-FFF2-40B4-BE49-F238E27FC236}">
                <a16:creationId xmlns:a16="http://schemas.microsoft.com/office/drawing/2014/main" id="{2E59093E-1FCE-4F87-956F-4DD941D9F498}"/>
              </a:ext>
            </a:extLst>
          </p:cNvPr>
          <p:cNvGrpSpPr/>
          <p:nvPr/>
        </p:nvGrpSpPr>
        <p:grpSpPr>
          <a:xfrm>
            <a:off x="254402" y="3350844"/>
            <a:ext cx="819251" cy="819251"/>
            <a:chOff x="899591" y="1902000"/>
            <a:chExt cx="1250671" cy="1250671"/>
          </a:xfrm>
        </p:grpSpPr>
        <p:sp>
          <p:nvSpPr>
            <p:cNvPr id="28" name="Oval 10">
              <a:extLst>
                <a:ext uri="{FF2B5EF4-FFF2-40B4-BE49-F238E27FC236}">
                  <a16:creationId xmlns:a16="http://schemas.microsoft.com/office/drawing/2014/main" id="{819E280C-5CDE-4691-9A0A-7FC1984593F7}"/>
                </a:ext>
              </a:extLst>
            </p:cNvPr>
            <p:cNvSpPr/>
            <p:nvPr/>
          </p:nvSpPr>
          <p:spPr>
            <a:xfrm>
              <a:off x="899591" y="1902000"/>
              <a:ext cx="1250671" cy="1250671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2" name="Oval 11">
              <a:extLst>
                <a:ext uri="{FF2B5EF4-FFF2-40B4-BE49-F238E27FC236}">
                  <a16:creationId xmlns:a16="http://schemas.microsoft.com/office/drawing/2014/main" id="{43D9CBA6-E315-4F21-A9A5-51B40CF768BD}"/>
                </a:ext>
              </a:extLst>
            </p:cNvPr>
            <p:cNvSpPr/>
            <p:nvPr/>
          </p:nvSpPr>
          <p:spPr>
            <a:xfrm>
              <a:off x="1016229" y="2018638"/>
              <a:ext cx="1017395" cy="101739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cxnSp>
        <p:nvCxnSpPr>
          <p:cNvPr id="60" name="Straight Connector 16">
            <a:extLst>
              <a:ext uri="{FF2B5EF4-FFF2-40B4-BE49-F238E27FC236}">
                <a16:creationId xmlns:a16="http://schemas.microsoft.com/office/drawing/2014/main" id="{928FF7DE-F4A2-4FF6-A91A-D465D520ADD0}"/>
              </a:ext>
            </a:extLst>
          </p:cNvPr>
          <p:cNvCxnSpPr>
            <a:cxnSpLocks/>
            <a:endCxn id="28" idx="6"/>
          </p:cNvCxnSpPr>
          <p:nvPr/>
        </p:nvCxnSpPr>
        <p:spPr>
          <a:xfrm flipH="1" flipV="1">
            <a:off x="1073653" y="3760469"/>
            <a:ext cx="600482" cy="2"/>
          </a:xfrm>
          <a:prstGeom prst="line">
            <a:avLst/>
          </a:prstGeom>
          <a:ln w="1905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17">
            <a:extLst>
              <a:ext uri="{FF2B5EF4-FFF2-40B4-BE49-F238E27FC236}">
                <a16:creationId xmlns:a16="http://schemas.microsoft.com/office/drawing/2014/main" id="{3A169B71-0681-4617-8A65-6C10F5FEC7A4}"/>
              </a:ext>
            </a:extLst>
          </p:cNvPr>
          <p:cNvCxnSpPr>
            <a:cxnSpLocks/>
            <a:endCxn id="24" idx="6"/>
          </p:cNvCxnSpPr>
          <p:nvPr/>
        </p:nvCxnSpPr>
        <p:spPr>
          <a:xfrm flipH="1" flipV="1">
            <a:off x="1073653" y="2318611"/>
            <a:ext cx="600482" cy="606"/>
          </a:xfrm>
          <a:prstGeom prst="line">
            <a:avLst/>
          </a:prstGeom>
          <a:ln w="1905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18">
            <a:extLst>
              <a:ext uri="{FF2B5EF4-FFF2-40B4-BE49-F238E27FC236}">
                <a16:creationId xmlns:a16="http://schemas.microsoft.com/office/drawing/2014/main" id="{BBEE9981-58CF-4F0E-B2D7-12C1AE020503}"/>
              </a:ext>
            </a:extLst>
          </p:cNvPr>
          <p:cNvCxnSpPr>
            <a:cxnSpLocks/>
            <a:endCxn id="21" idx="6"/>
          </p:cNvCxnSpPr>
          <p:nvPr/>
        </p:nvCxnSpPr>
        <p:spPr>
          <a:xfrm flipH="1">
            <a:off x="1073653" y="727659"/>
            <a:ext cx="600482" cy="0"/>
          </a:xfrm>
          <a:prstGeom prst="line">
            <a:avLst/>
          </a:prstGeom>
          <a:ln w="1905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Graphique 85" descr="Porte-bloc avec un remplissage uni">
            <a:extLst>
              <a:ext uri="{FF2B5EF4-FFF2-40B4-BE49-F238E27FC236}">
                <a16:creationId xmlns:a16="http://schemas.microsoft.com/office/drawing/2014/main" id="{EA9980A1-5362-445E-AAF8-1BA931C2E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935" y="2083689"/>
            <a:ext cx="470190" cy="470190"/>
          </a:xfrm>
          <a:prstGeom prst="rect">
            <a:avLst/>
          </a:prstGeom>
        </p:spPr>
      </p:pic>
      <p:pic>
        <p:nvPicPr>
          <p:cNvPr id="87" name="Graphique 86" descr="Ruban avec un remplissage uni">
            <a:extLst>
              <a:ext uri="{FF2B5EF4-FFF2-40B4-BE49-F238E27FC236}">
                <a16:creationId xmlns:a16="http://schemas.microsoft.com/office/drawing/2014/main" id="{F4A299A4-4A40-4413-8B16-035594C093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5504" y="3502849"/>
            <a:ext cx="515240" cy="515240"/>
          </a:xfrm>
          <a:prstGeom prst="rect">
            <a:avLst/>
          </a:prstGeom>
        </p:spPr>
      </p:pic>
      <p:grpSp>
        <p:nvGrpSpPr>
          <p:cNvPr id="88" name="Group 18">
            <a:extLst>
              <a:ext uri="{FF2B5EF4-FFF2-40B4-BE49-F238E27FC236}">
                <a16:creationId xmlns:a16="http://schemas.microsoft.com/office/drawing/2014/main" id="{33CE0C7B-77CA-4A07-9AFB-988765BD60F5}"/>
              </a:ext>
            </a:extLst>
          </p:cNvPr>
          <p:cNvGrpSpPr/>
          <p:nvPr/>
        </p:nvGrpSpPr>
        <p:grpSpPr>
          <a:xfrm>
            <a:off x="1742446" y="518553"/>
            <a:ext cx="6183361" cy="751178"/>
            <a:chOff x="2498147" y="4376868"/>
            <a:chExt cx="2218843" cy="1001571"/>
          </a:xfrm>
        </p:grpSpPr>
        <p:sp>
          <p:nvSpPr>
            <p:cNvPr id="89" name="TextBox 19">
              <a:extLst>
                <a:ext uri="{FF2B5EF4-FFF2-40B4-BE49-F238E27FC236}">
                  <a16:creationId xmlns:a16="http://schemas.microsoft.com/office/drawing/2014/main" id="{BC9A6373-E0DE-4559-9ECA-9BBAE8B9093F}"/>
                </a:ext>
              </a:extLst>
            </p:cNvPr>
            <p:cNvSpPr txBox="1"/>
            <p:nvPr/>
          </p:nvSpPr>
          <p:spPr>
            <a:xfrm>
              <a:off x="2524841" y="5009107"/>
              <a:ext cx="1682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err="1">
                  <a:cs typeface="Arial" pitchFamily="34" charset="0"/>
                </a:rPr>
                <a:t>Ecrire</a:t>
              </a:r>
              <a:r>
                <a:rPr lang="en-US" altLang="ko-KR" sz="1200" dirty="0">
                  <a:cs typeface="Arial" pitchFamily="34" charset="0"/>
                </a:rPr>
                <a:t> </a:t>
              </a:r>
              <a:r>
                <a:rPr lang="en-US" altLang="ko-KR" sz="1200" dirty="0" err="1">
                  <a:cs typeface="Arial" pitchFamily="34" charset="0"/>
                </a:rPr>
                <a:t>ici</a:t>
              </a:r>
              <a:r>
                <a:rPr lang="en-US" altLang="ko-KR" sz="1200" dirty="0">
                  <a:cs typeface="Arial" pitchFamily="34" charset="0"/>
                </a:rPr>
                <a:t> (environ 3 </a:t>
              </a:r>
              <a:r>
                <a:rPr lang="en-US" altLang="ko-KR" sz="1200" dirty="0" err="1">
                  <a:cs typeface="Arial" pitchFamily="34" charset="0"/>
                </a:rPr>
                <a:t>lignes</a:t>
              </a:r>
              <a:r>
                <a:rPr lang="en-US" altLang="ko-KR" sz="1200" dirty="0">
                  <a:cs typeface="Arial" pitchFamily="34" charset="0"/>
                </a:rPr>
                <a:t>) </a:t>
              </a:r>
            </a:p>
          </p:txBody>
        </p:sp>
        <p:sp>
          <p:nvSpPr>
            <p:cNvPr id="90" name="TextBox 20">
              <a:extLst>
                <a:ext uri="{FF2B5EF4-FFF2-40B4-BE49-F238E27FC236}">
                  <a16:creationId xmlns:a16="http://schemas.microsoft.com/office/drawing/2014/main" id="{65940115-DB56-478D-960D-F54AD77635E7}"/>
                </a:ext>
              </a:extLst>
            </p:cNvPr>
            <p:cNvSpPr txBox="1"/>
            <p:nvPr/>
          </p:nvSpPr>
          <p:spPr>
            <a:xfrm>
              <a:off x="2498147" y="4376868"/>
              <a:ext cx="2218843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Comment </a:t>
              </a:r>
              <a:r>
                <a:rPr lang="en-US" altLang="ko-KR" sz="1200" b="1" dirty="0" err="1">
                  <a:cs typeface="Arial" pitchFamily="34" charset="0"/>
                </a:rPr>
                <a:t>s’organise</a:t>
              </a:r>
              <a:r>
                <a:rPr lang="en-US" altLang="ko-KR" sz="1200" b="1" dirty="0">
                  <a:cs typeface="Arial" pitchFamily="34" charset="0"/>
                </a:rPr>
                <a:t> “nom de </a:t>
              </a:r>
              <a:r>
                <a:rPr lang="en-US" altLang="ko-KR" sz="1200" b="1" dirty="0" err="1">
                  <a:cs typeface="Arial" pitchFamily="34" charset="0"/>
                </a:rPr>
                <a:t>l’initiative</a:t>
              </a:r>
              <a:r>
                <a:rPr lang="en-US" altLang="ko-KR" sz="1200" b="1" dirty="0">
                  <a:cs typeface="Arial" pitchFamily="34" charset="0"/>
                </a:rPr>
                <a:t>” ? (qui </a:t>
              </a:r>
              <a:r>
                <a:rPr lang="en-US" altLang="ko-KR" sz="1200" b="1" dirty="0" err="1">
                  <a:cs typeface="Arial" pitchFamily="34" charset="0"/>
                </a:rPr>
                <a:t>s’en</a:t>
              </a:r>
              <a:r>
                <a:rPr lang="en-US" altLang="ko-KR" sz="1200" b="1" dirty="0">
                  <a:cs typeface="Arial" pitchFamily="34" charset="0"/>
                </a:rPr>
                <a:t> </a:t>
              </a:r>
              <a:r>
                <a:rPr lang="en-US" altLang="ko-KR" sz="1200" b="1" dirty="0" err="1">
                  <a:cs typeface="Arial" pitchFamily="34" charset="0"/>
                </a:rPr>
                <a:t>occupe</a:t>
              </a:r>
              <a:r>
                <a:rPr lang="en-US" altLang="ko-KR" sz="1200" b="1" dirty="0">
                  <a:cs typeface="Arial" pitchFamily="34" charset="0"/>
                </a:rPr>
                <a:t>, comment </a:t>
              </a:r>
              <a:r>
                <a:rPr lang="en-US" altLang="ko-KR" sz="1200" b="1" dirty="0" err="1">
                  <a:cs typeface="Arial" pitchFamily="34" charset="0"/>
                </a:rPr>
                <a:t>cela</a:t>
              </a:r>
              <a:r>
                <a:rPr lang="en-US" altLang="ko-KR" sz="1200" b="1" dirty="0">
                  <a:cs typeface="Arial" pitchFamily="34" charset="0"/>
                </a:rPr>
                <a:t> se </a:t>
              </a:r>
              <a:r>
                <a:rPr lang="en-US" altLang="ko-KR" sz="1200" b="1" dirty="0" err="1">
                  <a:cs typeface="Arial" pitchFamily="34" charset="0"/>
                </a:rPr>
                <a:t>déroule</a:t>
              </a:r>
              <a:r>
                <a:rPr lang="en-US" altLang="ko-KR" sz="1200" b="1" dirty="0">
                  <a:cs typeface="Arial" pitchFamily="34" charset="0"/>
                </a:rPr>
                <a:t>?) 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91" name="Group 12">
            <a:extLst>
              <a:ext uri="{FF2B5EF4-FFF2-40B4-BE49-F238E27FC236}">
                <a16:creationId xmlns:a16="http://schemas.microsoft.com/office/drawing/2014/main" id="{730AB75D-6AB7-4B4B-9F6A-BDAE0679FE34}"/>
              </a:ext>
            </a:extLst>
          </p:cNvPr>
          <p:cNvGrpSpPr/>
          <p:nvPr/>
        </p:nvGrpSpPr>
        <p:grpSpPr>
          <a:xfrm>
            <a:off x="1742445" y="2147905"/>
            <a:ext cx="7185671" cy="653197"/>
            <a:chOff x="2551706" y="4283314"/>
            <a:chExt cx="1699681" cy="870930"/>
          </a:xfrm>
        </p:grpSpPr>
        <p:sp>
          <p:nvSpPr>
            <p:cNvPr id="92" name="TextBox 13">
              <a:extLst>
                <a:ext uri="{FF2B5EF4-FFF2-40B4-BE49-F238E27FC236}">
                  <a16:creationId xmlns:a16="http://schemas.microsoft.com/office/drawing/2014/main" id="{3EBDCE43-6B15-42A3-889A-027DCBB7C023}"/>
                </a:ext>
              </a:extLst>
            </p:cNvPr>
            <p:cNvSpPr txBox="1"/>
            <p:nvPr/>
          </p:nvSpPr>
          <p:spPr>
            <a:xfrm>
              <a:off x="2569302" y="4784912"/>
              <a:ext cx="1682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err="1">
                  <a:cs typeface="Arial" pitchFamily="34" charset="0"/>
                </a:rPr>
                <a:t>Ecrire</a:t>
              </a:r>
              <a:r>
                <a:rPr lang="en-US" altLang="ko-KR" sz="1200" dirty="0">
                  <a:cs typeface="Arial" pitchFamily="34" charset="0"/>
                </a:rPr>
                <a:t> </a:t>
              </a:r>
              <a:r>
                <a:rPr lang="en-US" altLang="ko-KR" sz="1200" dirty="0" err="1">
                  <a:cs typeface="Arial" pitchFamily="34" charset="0"/>
                </a:rPr>
                <a:t>ici</a:t>
              </a:r>
              <a:r>
                <a:rPr lang="en-US" altLang="ko-KR" sz="1200" dirty="0">
                  <a:cs typeface="Arial" pitchFamily="34" charset="0"/>
                </a:rPr>
                <a:t>  (environ 3 à 5 </a:t>
              </a:r>
              <a:r>
                <a:rPr lang="en-US" altLang="ko-KR" sz="1200" dirty="0" err="1">
                  <a:cs typeface="Arial" pitchFamily="34" charset="0"/>
                </a:rPr>
                <a:t>lignes</a:t>
              </a:r>
              <a:r>
                <a:rPr lang="en-US" altLang="ko-KR" sz="1200" dirty="0">
                  <a:cs typeface="Arial" pitchFamily="34" charset="0"/>
                </a:rPr>
                <a:t>)</a:t>
              </a:r>
            </a:p>
          </p:txBody>
        </p:sp>
        <p:sp>
          <p:nvSpPr>
            <p:cNvPr id="93" name="TextBox 14">
              <a:extLst>
                <a:ext uri="{FF2B5EF4-FFF2-40B4-BE49-F238E27FC236}">
                  <a16:creationId xmlns:a16="http://schemas.microsoft.com/office/drawing/2014/main" id="{1D41642E-61A7-4613-946A-FAEEF1AB016C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err="1">
                  <a:cs typeface="Arial" pitchFamily="34" charset="0"/>
                </a:rPr>
                <a:t>Quelles</a:t>
              </a:r>
              <a:r>
                <a:rPr lang="en-US" altLang="ko-KR" sz="1200" b="1" dirty="0">
                  <a:cs typeface="Arial" pitchFamily="34" charset="0"/>
                </a:rPr>
                <a:t> </a:t>
              </a:r>
              <a:r>
                <a:rPr lang="en-US" altLang="ko-KR" sz="1200" b="1" dirty="0" err="1">
                  <a:cs typeface="Arial" pitchFamily="34" charset="0"/>
                </a:rPr>
                <a:t>sont</a:t>
              </a:r>
              <a:r>
                <a:rPr lang="en-US" altLang="ko-KR" sz="1200" b="1" dirty="0">
                  <a:cs typeface="Arial" pitchFamily="34" charset="0"/>
                </a:rPr>
                <a:t> les démarches pour </a:t>
              </a:r>
              <a:r>
                <a:rPr lang="en-US" altLang="ko-KR" sz="1200" b="1" dirty="0" err="1">
                  <a:cs typeface="Arial" pitchFamily="34" charset="0"/>
                </a:rPr>
                <a:t>participer</a:t>
              </a:r>
              <a:r>
                <a:rPr lang="en-US" altLang="ko-KR" sz="1200" b="1" dirty="0">
                  <a:cs typeface="Arial" pitchFamily="34" charset="0"/>
                </a:rPr>
                <a:t> à “nom de </a:t>
              </a:r>
              <a:r>
                <a:rPr lang="en-US" altLang="ko-KR" sz="1200" b="1" dirty="0" err="1">
                  <a:cs typeface="Arial" pitchFamily="34" charset="0"/>
                </a:rPr>
                <a:t>l’initiative</a:t>
              </a:r>
              <a:r>
                <a:rPr lang="en-US" altLang="ko-KR" sz="1200" b="1" dirty="0">
                  <a:cs typeface="Arial" pitchFamily="34" charset="0"/>
                </a:rPr>
                <a:t>” ?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sp>
        <p:nvSpPr>
          <p:cNvPr id="94" name="TextBox 10">
            <a:extLst>
              <a:ext uri="{FF2B5EF4-FFF2-40B4-BE49-F238E27FC236}">
                <a16:creationId xmlns:a16="http://schemas.microsoft.com/office/drawing/2014/main" id="{4132DB08-9F8B-46F3-BCEE-6E2DF1839021}"/>
              </a:ext>
            </a:extLst>
          </p:cNvPr>
          <p:cNvSpPr txBox="1"/>
          <p:nvPr/>
        </p:nvSpPr>
        <p:spPr>
          <a:xfrm>
            <a:off x="1742445" y="3898980"/>
            <a:ext cx="7219290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320"/>
              </a:spcBef>
              <a:buFont typeface="Symbol" panose="05050102010706020507" pitchFamily="18" charset="2"/>
              <a:buChar char="Þ"/>
            </a:pPr>
            <a:r>
              <a:rPr lang="fr-FR" sz="1200" b="1" dirty="0"/>
              <a:t>a-t-elle été créée avec des partenaires, cautionnée par des organismes, remporté un prix, été démultipliée… ? </a:t>
            </a:r>
            <a:r>
              <a:rPr lang="fr-FR" sz="1200" dirty="0"/>
              <a:t>Si oui, citez l’entité et la caution/le prix obtenu et dans quel cadre cette reconnaissance a eu lieu ; ou citez les villes où l’on peut retrouver l’initiative (photo carte de France possible)…</a:t>
            </a:r>
          </a:p>
          <a:p>
            <a:pPr>
              <a:spcBef>
                <a:spcPts val="320"/>
              </a:spcBef>
            </a:pPr>
            <a:r>
              <a:rPr lang="fr-FR" sz="1200" dirty="0"/>
              <a:t>(environ 5 lignes)</a:t>
            </a:r>
          </a:p>
        </p:txBody>
      </p:sp>
      <p:sp>
        <p:nvSpPr>
          <p:cNvPr id="95" name="TextBox 11">
            <a:extLst>
              <a:ext uri="{FF2B5EF4-FFF2-40B4-BE49-F238E27FC236}">
                <a16:creationId xmlns:a16="http://schemas.microsoft.com/office/drawing/2014/main" id="{C9C10F05-CEB9-4F04-AF8E-91086EBAC01D}"/>
              </a:ext>
            </a:extLst>
          </p:cNvPr>
          <p:cNvSpPr txBox="1"/>
          <p:nvPr/>
        </p:nvSpPr>
        <p:spPr>
          <a:xfrm>
            <a:off x="1742445" y="3578291"/>
            <a:ext cx="4687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cs typeface="Arial" pitchFamily="34" charset="0"/>
              </a:rPr>
              <a:t>“Nom de </a:t>
            </a:r>
            <a:r>
              <a:rPr lang="en-US" altLang="ko-KR" sz="1200" b="1" dirty="0" err="1">
                <a:cs typeface="Arial" pitchFamily="34" charset="0"/>
              </a:rPr>
              <a:t>l’initiative</a:t>
            </a:r>
            <a:r>
              <a:rPr lang="en-US" altLang="ko-KR" sz="1200" b="1" dirty="0">
                <a:cs typeface="Arial" pitchFamily="34" charset="0"/>
              </a:rPr>
              <a:t>” </a:t>
            </a:r>
            <a:r>
              <a:rPr lang="en-US" altLang="ko-KR" sz="1200" b="1" dirty="0" err="1">
                <a:cs typeface="Arial" pitchFamily="34" charset="0"/>
              </a:rPr>
              <a:t>est</a:t>
            </a:r>
            <a:r>
              <a:rPr lang="en-US" altLang="ko-KR" sz="1200" b="1" dirty="0">
                <a:cs typeface="Arial" pitchFamily="34" charset="0"/>
              </a:rPr>
              <a:t> </a:t>
            </a:r>
            <a:r>
              <a:rPr lang="en-US" altLang="ko-KR" sz="1200" b="1" dirty="0" err="1">
                <a:cs typeface="Arial" pitchFamily="34" charset="0"/>
              </a:rPr>
              <a:t>reconnu</a:t>
            </a:r>
            <a:r>
              <a:rPr lang="en-US" altLang="ko-KR" sz="1200" b="1" dirty="0">
                <a:cs typeface="Arial" pitchFamily="34" charset="0"/>
              </a:rPr>
              <a:t>(e), se </a:t>
            </a:r>
            <a:r>
              <a:rPr lang="en-US" altLang="ko-KR" sz="1200" b="1" dirty="0" err="1">
                <a:cs typeface="Arial" pitchFamily="34" charset="0"/>
              </a:rPr>
              <a:t>développe</a:t>
            </a:r>
            <a:r>
              <a:rPr lang="en-US" altLang="ko-KR" sz="1200" b="1" dirty="0">
                <a:cs typeface="Arial" pitchFamily="34" charset="0"/>
              </a:rPr>
              <a:t>…</a:t>
            </a:r>
            <a:endParaRPr lang="ko-KR" altLang="en-US" sz="1200" b="1" dirty="0">
              <a:cs typeface="Arial" pitchFamily="34" charset="0"/>
            </a:endParaRPr>
          </a:p>
        </p:txBody>
      </p:sp>
      <p:pic>
        <p:nvPicPr>
          <p:cNvPr id="42" name="Graphique 41">
            <a:extLst>
              <a:ext uri="{FF2B5EF4-FFF2-40B4-BE49-F238E27FC236}">
                <a16:creationId xmlns:a16="http://schemas.microsoft.com/office/drawing/2014/main" id="{DC341C64-943C-4043-9BD6-8742B221B84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15689"/>
          <a:stretch/>
        </p:blipFill>
        <p:spPr>
          <a:xfrm>
            <a:off x="381149" y="529069"/>
            <a:ext cx="576262" cy="4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883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81BA0DE-79FA-4375-A337-0326B1838261}"/>
              </a:ext>
            </a:extLst>
          </p:cNvPr>
          <p:cNvSpPr txBox="1">
            <a:spLocks/>
          </p:cNvSpPr>
          <p:nvPr/>
        </p:nvSpPr>
        <p:spPr>
          <a:xfrm>
            <a:off x="683568" y="1313319"/>
            <a:ext cx="7776864" cy="21849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858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6800" indent="-226800" algn="l" defTabSz="685800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2"/>
              </a:buClr>
              <a:buFontTx/>
              <a:buBlip>
                <a:blip r:embed="rId2"/>
              </a:buBlip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457200" indent="-226800" algn="l" defTabSz="685800" rtl="0" eaLnBrk="1" latinLnBrk="0" hangingPunct="1">
              <a:lnSpc>
                <a:spcPct val="125000"/>
              </a:lnSpc>
              <a:spcBef>
                <a:spcPts val="0"/>
              </a:spcBef>
              <a:buFontTx/>
              <a:buBlip>
                <a:blip r:embed="rId2"/>
              </a:buBlip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684000" indent="-226800" algn="l" defTabSz="685800" rtl="0" eaLnBrk="1" latinLnBrk="0" hangingPunct="1">
              <a:lnSpc>
                <a:spcPct val="125000"/>
              </a:lnSpc>
              <a:spcBef>
                <a:spcPts val="0"/>
              </a:spcBef>
              <a:buFontTx/>
              <a:buBlip>
                <a:blip r:embed="rId2"/>
              </a:buBlip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0" indent="0" algn="l" defTabSz="6858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Georgia" panose="02040502050405020303" pitchFamily="18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Vous remercie de votre contribution</a:t>
            </a:r>
          </a:p>
          <a:p>
            <a:pPr algn="ctr"/>
            <a:endParaRPr lang="fr-FR" b="1" dirty="0"/>
          </a:p>
          <a:p>
            <a:pPr algn="ctr"/>
            <a:r>
              <a:rPr lang="fr-FR" sz="1200" b="1" dirty="0"/>
              <a:t>Merci de renvoyer votre diaporama à :</a:t>
            </a:r>
          </a:p>
          <a:p>
            <a:pPr algn="ctr"/>
            <a:endParaRPr lang="fr-FR" sz="1200" b="1" dirty="0"/>
          </a:p>
          <a:p>
            <a:pPr algn="ctr"/>
            <a:r>
              <a:rPr lang="fr-FR" sz="1200" b="1" dirty="0">
                <a:hlinkClick r:id="rId3"/>
              </a:rPr>
              <a:t>sanofi_avivreouvert@alc-crm.com</a:t>
            </a:r>
            <a:endParaRPr lang="fr-FR" sz="1200" b="1" dirty="0"/>
          </a:p>
          <a:p>
            <a:pPr algn="ctr"/>
            <a:endParaRPr lang="fr-FR" sz="1200" b="1" dirty="0"/>
          </a:p>
          <a:p>
            <a:pPr algn="ctr"/>
            <a:r>
              <a:rPr lang="fr-FR" sz="1200" b="1" dirty="0"/>
              <a:t>Accompagné des statuts de votre entité</a:t>
            </a:r>
          </a:p>
          <a:p>
            <a:pPr algn="ctr"/>
            <a:endParaRPr lang="fr-FR" b="1" dirty="0"/>
          </a:p>
          <a:p>
            <a:pPr algn="ctr"/>
            <a:endParaRPr lang="fr-FR" sz="1200" b="1" dirty="0"/>
          </a:p>
          <a:p>
            <a:pPr algn="ctr"/>
            <a:endParaRPr lang="fr-FR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0D9668-3471-4195-883C-23A046F941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9484" y="273957"/>
            <a:ext cx="2525032" cy="98129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16A7BF-81CC-4775-961D-F3B461FB37A0}"/>
              </a:ext>
            </a:extLst>
          </p:cNvPr>
          <p:cNvSpPr txBox="1"/>
          <p:nvPr/>
        </p:nvSpPr>
        <p:spPr>
          <a:xfrm>
            <a:off x="130629" y="3759551"/>
            <a:ext cx="893354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 b="1" dirty="0"/>
              <a:t>Pour rappel : </a:t>
            </a:r>
          </a:p>
          <a:p>
            <a:pPr marL="171428" indent="-171428">
              <a:buFont typeface="Arial" panose="020B0604020202020204" pitchFamily="34" charset="0"/>
              <a:buChar char="•"/>
            </a:pPr>
            <a:r>
              <a:rPr lang="fr-FR" sz="1000" dirty="0"/>
              <a:t>Votre diaporama ne doit pas comporter de noms de médicaments ou évoquer des situations de prises en charge de personnes liées aux traitements</a:t>
            </a:r>
          </a:p>
          <a:p>
            <a:pPr marL="171428" indent="-171428">
              <a:buFont typeface="Arial" panose="020B0604020202020204" pitchFamily="34" charset="0"/>
              <a:buChar char="•"/>
            </a:pPr>
            <a:r>
              <a:rPr lang="fr-FR" sz="1000" dirty="0"/>
              <a:t>Un comité de représentants d’associations étudiera votre requête et statuera sur sa mise en ligne</a:t>
            </a:r>
          </a:p>
          <a:p>
            <a:pPr marL="171428" indent="-171428">
              <a:buFont typeface="Arial" panose="020B0604020202020204" pitchFamily="34" charset="0"/>
              <a:buChar char="•"/>
            </a:pPr>
            <a:r>
              <a:rPr lang="fr-FR" sz="1000" dirty="0"/>
              <a:t>Si votre initiative est retenue, Sanofi vous demandera la signature d’un document juridique nous autorisant sa diffusion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AAB0955-B0EF-4E31-AFDB-6D1B49F4B6FB}"/>
              </a:ext>
            </a:extLst>
          </p:cNvPr>
          <p:cNvSpPr txBox="1"/>
          <p:nvPr/>
        </p:nvSpPr>
        <p:spPr>
          <a:xfrm>
            <a:off x="7772410" y="4962473"/>
            <a:ext cx="154171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/>
              <a:t>7000039019 – 10/2022</a:t>
            </a:r>
          </a:p>
        </p:txBody>
      </p:sp>
    </p:spTree>
    <p:extLst>
      <p:ext uri="{BB962C8B-B14F-4D97-AF65-F5344CB8AC3E}">
        <p14:creationId xmlns:p14="http://schemas.microsoft.com/office/powerpoint/2010/main" val="1812225101"/>
      </p:ext>
    </p:extLst>
  </p:cSld>
  <p:clrMapOvr>
    <a:masterClrMapping/>
  </p:clrMapOvr>
</p:sld>
</file>

<file path=ppt/theme/theme1.xml><?xml version="1.0" encoding="utf-8"?>
<a:theme xmlns:a="http://schemas.openxmlformats.org/drawingml/2006/main" name="Sanofi">
  <a:themeElements>
    <a:clrScheme name="Sanofi (Optimized)">
      <a:dk1>
        <a:sysClr val="windowText" lastClr="000000"/>
      </a:dk1>
      <a:lt1>
        <a:sysClr val="window" lastClr="FFFFFF"/>
      </a:lt1>
      <a:dk2>
        <a:srgbClr val="F4F2F6"/>
      </a:dk2>
      <a:lt2>
        <a:srgbClr val="F5F5F5"/>
      </a:lt2>
      <a:accent1>
        <a:srgbClr val="23004C"/>
      </a:accent1>
      <a:accent2>
        <a:srgbClr val="7A00E6"/>
      </a:accent2>
      <a:accent3>
        <a:srgbClr val="268500"/>
      </a:accent3>
      <a:accent4>
        <a:srgbClr val="DA3A16"/>
      </a:accent4>
      <a:accent5>
        <a:srgbClr val="D515B9"/>
      </a:accent5>
      <a:accent6>
        <a:srgbClr val="007FAD"/>
      </a:accent6>
      <a:hlink>
        <a:srgbClr val="7A00E6"/>
      </a:hlink>
      <a:folHlink>
        <a:srgbClr val="23004C"/>
      </a:folHlink>
    </a:clrScheme>
    <a:fontScheme name="00. Sanofi System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INSTRUCTIONS FOR USE.potx" id="{D27DE129-8DD3-42A6-8E49-290C3522FF9C}" vid="{EB266B8F-3BE2-4056-A4E2-500200497E12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5085e5e-144a-4a84-ae32-5e7910ba3a79">
      <Terms xmlns="http://schemas.microsoft.com/office/infopath/2007/PartnerControls"/>
    </lcf76f155ced4ddcb4097134ff3c332f>
    <TaxCatchAll xmlns="2e25fd53-5e3f-4d8b-9b6b-fb4a7e2f39d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804B6C2635AC498D8E06F45E9DAC0B" ma:contentTypeVersion="16" ma:contentTypeDescription="Create a new document." ma:contentTypeScope="" ma:versionID="666838246b2a14d6d69083420066d445">
  <xsd:schema xmlns:xsd="http://www.w3.org/2001/XMLSchema" xmlns:xs="http://www.w3.org/2001/XMLSchema" xmlns:p="http://schemas.microsoft.com/office/2006/metadata/properties" xmlns:ns2="55085e5e-144a-4a84-ae32-5e7910ba3a79" xmlns:ns3="2e25fd53-5e3f-4d8b-9b6b-fb4a7e2f39d4" targetNamespace="http://schemas.microsoft.com/office/2006/metadata/properties" ma:root="true" ma:fieldsID="11749ab3411884bcc60c485d711c5917" ns2:_="" ns3:_="">
    <xsd:import namespace="55085e5e-144a-4a84-ae32-5e7910ba3a79"/>
    <xsd:import namespace="2e25fd53-5e3f-4d8b-9b6b-fb4a7e2f39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085e5e-144a-4a84-ae32-5e7910ba3a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bf9d911-60e3-4694-aed6-bc66dbc4cb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25fd53-5e3f-4d8b-9b6b-fb4a7e2f39d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8230943-d8ef-49e2-83ad-68e15e169b7d}" ma:internalName="TaxCatchAll" ma:showField="CatchAllData" ma:web="2e25fd53-5e3f-4d8b-9b6b-fb4a7e2f39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37B58BE-5C3A-4840-A409-4EB32649CC53}">
  <ds:schemaRefs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55085e5e-144a-4a84-ae32-5e7910ba3a79"/>
    <ds:schemaRef ds:uri="http://purl.org/dc/elements/1.1/"/>
    <ds:schemaRef ds:uri="http://purl.org/dc/dcmitype/"/>
    <ds:schemaRef ds:uri="http://schemas.microsoft.com/office/infopath/2007/PartnerControls"/>
    <ds:schemaRef ds:uri="2e25fd53-5e3f-4d8b-9b6b-fb4a7e2f39d4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9123350-1DBF-427F-BCDE-657A64A635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085e5e-144a-4a84-ae32-5e7910ba3a79"/>
    <ds:schemaRef ds:uri="2e25fd53-5e3f-4d8b-9b6b-fb4a7e2f39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D289C8-FCBD-47D6-A28B-8CD4E8BB355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Inspirational presentation V. 1.2 220822</Template>
  <TotalTime>1001</TotalTime>
  <Words>409</Words>
  <Application>Microsoft Office PowerPoint</Application>
  <PresentationFormat>Affichage à l'écran (16:9)</PresentationFormat>
  <Paragraphs>49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Calibri</vt:lpstr>
      <vt:lpstr>Georgia</vt:lpstr>
      <vt:lpstr>Sanofi Sans 3 Regular</vt:lpstr>
      <vt:lpstr>Symbol</vt:lpstr>
      <vt:lpstr>Verdana</vt:lpstr>
      <vt:lpstr>Sanofi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FOR USE</dc:title>
  <dc:creator>Delhomme, Emma /FR</dc:creator>
  <cp:lastModifiedBy>Gosselin, Lise (SAF) /FR</cp:lastModifiedBy>
  <cp:revision>9</cp:revision>
  <dcterms:created xsi:type="dcterms:W3CDTF">2022-09-22T08:17:28Z</dcterms:created>
  <dcterms:modified xsi:type="dcterms:W3CDTF">2022-10-10T16:34:57Z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0x0101004E804B6C2635AC498D8E06F45E9DAC0B</vt:lpwstr>
  </property>
  <property fmtid="{D5CDD505-2E9C-101B-9397-08002B2CF9AE}" pid="3" name="MediaServiceImageTags">
    <vt:lpwstr/>
  </property>
</Properties>
</file>